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3"/>
    <p:sldMasterId id="214748370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Poppins"/>
      <p:regular r:id="rId35"/>
      <p:bold r:id="rId36"/>
      <p:italic r:id="rId37"/>
      <p:boldItalic r:id="rId38"/>
    </p:embeddedFont>
    <p:embeddedFont>
      <p:font typeface="Lato Light"/>
      <p:regular r:id="rId39"/>
      <p:bold r:id="rId40"/>
      <p:italic r:id="rId41"/>
      <p:boldItalic r:id="rId42"/>
    </p:embeddedFont>
    <p:embeddedFont>
      <p:font typeface="Poppins Light"/>
      <p:regular r:id="rId43"/>
      <p:bold r:id="rId44"/>
      <p:italic r:id="rId45"/>
      <p:boldItalic r:id="rId46"/>
    </p:embeddedFont>
    <p:embeddedFont>
      <p:font typeface="Montserrat Light"/>
      <p:regular r:id="rId47"/>
      <p:bold r:id="rId48"/>
      <p:italic r:id="rId49"/>
      <p:boldItalic r:id="rId50"/>
    </p:embeddedFont>
    <p:embeddedFont>
      <p:font typeface="Poppins SemiBold"/>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Light-bold.fntdata"/><Relationship Id="rId42" Type="http://schemas.openxmlformats.org/officeDocument/2006/relationships/font" Target="fonts/LatoLight-boldItalic.fntdata"/><Relationship Id="rId41" Type="http://schemas.openxmlformats.org/officeDocument/2006/relationships/font" Target="fonts/LatoLight-italic.fntdata"/><Relationship Id="rId44" Type="http://schemas.openxmlformats.org/officeDocument/2006/relationships/font" Target="fonts/PoppinsLight-bold.fntdata"/><Relationship Id="rId43" Type="http://schemas.openxmlformats.org/officeDocument/2006/relationships/font" Target="fonts/PoppinsLight-regular.fntdata"/><Relationship Id="rId46" Type="http://schemas.openxmlformats.org/officeDocument/2006/relationships/font" Target="fonts/PoppinsLight-boldItalic.fntdata"/><Relationship Id="rId45" Type="http://schemas.openxmlformats.org/officeDocument/2006/relationships/font" Target="fonts/Poppins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Light-bold.fntdata"/><Relationship Id="rId47" Type="http://schemas.openxmlformats.org/officeDocument/2006/relationships/font" Target="fonts/MontserratLight-regular.fntdata"/><Relationship Id="rId49" Type="http://schemas.openxmlformats.org/officeDocument/2006/relationships/font" Target="fonts/Montserrat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Poppins-regular.fntdata"/><Relationship Id="rId34" Type="http://schemas.openxmlformats.org/officeDocument/2006/relationships/font" Target="fonts/Roboto-boldItalic.fntdata"/><Relationship Id="rId37" Type="http://schemas.openxmlformats.org/officeDocument/2006/relationships/font" Target="fonts/Poppins-italic.fntdata"/><Relationship Id="rId36" Type="http://schemas.openxmlformats.org/officeDocument/2006/relationships/font" Target="fonts/Poppins-bold.fntdata"/><Relationship Id="rId39" Type="http://schemas.openxmlformats.org/officeDocument/2006/relationships/font" Target="fonts/LatoLight-regular.fntdata"/><Relationship Id="rId38" Type="http://schemas.openxmlformats.org/officeDocument/2006/relationships/font" Target="fonts/Poppi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SemiBold-regular.fntdata"/><Relationship Id="rId50" Type="http://schemas.openxmlformats.org/officeDocument/2006/relationships/font" Target="fonts/MontserratLight-boldItalic.fntdata"/><Relationship Id="rId53" Type="http://schemas.openxmlformats.org/officeDocument/2006/relationships/font" Target="fonts/PoppinsSemiBold-italic.fntdata"/><Relationship Id="rId52" Type="http://schemas.openxmlformats.org/officeDocument/2006/relationships/font" Target="fonts/PoppinsSemiBold-bold.fntdata"/><Relationship Id="rId11" Type="http://schemas.openxmlformats.org/officeDocument/2006/relationships/slide" Target="slides/slide6.xml"/><Relationship Id="rId55" Type="http://schemas.openxmlformats.org/officeDocument/2006/relationships/font" Target="fonts/RobotoMono-regular.fntdata"/><Relationship Id="rId10" Type="http://schemas.openxmlformats.org/officeDocument/2006/relationships/slide" Target="slides/slide5.xml"/><Relationship Id="rId54" Type="http://schemas.openxmlformats.org/officeDocument/2006/relationships/font" Target="fonts/PoppinsSemiBold-boldItalic.fntdata"/><Relationship Id="rId13" Type="http://schemas.openxmlformats.org/officeDocument/2006/relationships/slide" Target="slides/slide8.xml"/><Relationship Id="rId57" Type="http://schemas.openxmlformats.org/officeDocument/2006/relationships/font" Target="fonts/RobotoMono-italic.fntdata"/><Relationship Id="rId12" Type="http://schemas.openxmlformats.org/officeDocument/2006/relationships/slide" Target="slides/slide7.xml"/><Relationship Id="rId56"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pmjs.com/package/eslint-config-react-ap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b46fc4d31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b46fc4d31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b46fc4d31_0_3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b46fc4d31_0_3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b9515c1d3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b9515c1d3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Codesandbox solution </a:t>
            </a:r>
            <a:endParaRPr sz="1200">
              <a:solidFill>
                <a:srgbClr val="1C1E21"/>
              </a:solidFill>
              <a:latin typeface="Roboto"/>
              <a:ea typeface="Roboto"/>
              <a:cs typeface="Roboto"/>
              <a:sym typeface="Roboto"/>
            </a:endParaRPr>
          </a:p>
          <a:p>
            <a:pPr indent="0" lvl="0" marL="0" rtl="0" algn="l">
              <a:spcBef>
                <a:spcPts val="0"/>
              </a:spcBef>
              <a:spcAft>
                <a:spcPts val="0"/>
              </a:spcAft>
              <a:buNone/>
            </a:pPr>
            <a:r>
              <a:rPr lang="en-GB" sz="1200">
                <a:solidFill>
                  <a:srgbClr val="1C1E21"/>
                </a:solidFill>
                <a:latin typeface="Roboto"/>
                <a:ea typeface="Roboto"/>
                <a:cs typeface="Roboto"/>
                <a:sym typeface="Roboto"/>
              </a:rPr>
              <a:t>https://codesandbox.io/s/create-element-animal-list-solution-dinoq2?file=/src/index.js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ba0acc10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ba0acc10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b9599888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b9599888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While what you're currently looking at seems like HTML, you'll notice some parts of it aren't quite HTML; anything that is rendered within a component is considered to be written in JSX, which is very close to HTML, except you can put pure JavaScript anywhere inside a JSX file, so long as the JavaScript you're wanting to run is within curly braces ({}). </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sz="1200">
              <a:solidFill>
                <a:srgbClr val="1C1E21"/>
              </a:solidFill>
              <a:latin typeface="Roboto"/>
              <a:ea typeface="Roboto"/>
              <a:cs typeface="Roboto"/>
              <a:sym typeface="Roboto"/>
            </a:endParaRPr>
          </a:p>
          <a:p>
            <a:pPr indent="0" lvl="0" marL="0" rtl="0" algn="l">
              <a:lnSpc>
                <a:spcPct val="115000"/>
              </a:lnSpc>
              <a:spcBef>
                <a:spcPts val="0"/>
              </a:spcBef>
              <a:spcAft>
                <a:spcPts val="0"/>
              </a:spcAft>
              <a:buNone/>
            </a:pPr>
            <a:r>
              <a:rPr lang="en-GB" sz="1200">
                <a:solidFill>
                  <a:srgbClr val="1C1E21"/>
                </a:solidFill>
                <a:latin typeface="Roboto"/>
                <a:ea typeface="Roboto"/>
                <a:cs typeface="Roboto"/>
                <a:sym typeface="Roboto"/>
              </a:rPr>
              <a:t>As we can see, writing large applications in this manner would quickly become very difficult to follow and maintain. Luckily we have a new syntax called JSX to use which is a combination of JavaScript and XML.</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What is JSX?</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JSX is an XML/HTML-like syntax used by React that extends ECMAScript so that XML/HTML-like text can co-exist with JavaScript/React code. The syntax is intended to be used by pre-processors (i.e., transpilers like Babel) to transform HTML-like text found in JavaScript files into standard JavaScript objects that a JavaScript engine will parse.</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By using JSX you can write concise HTML/XML-like structures (e.g., DOM like tree structures) in the same file as you write JavaScript code, then Babel will transform these expressions into actual JavaScript code. Unlike the past, instead of putting JavaScript into HTML, JSX allows us to put HTML into JavaScript.</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Why use it?</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Because it allows us to write raw HTML in our JavaScript code, it means we are able to write websites more akin to how we are used to writing them. However, it is more like writing HTML with superpowers because we are just writing JavaScript which means we have all that dynamic flexibility when writing the website. This will become very apparent later in the course.</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1C1E2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b9515c1d3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b9515c1d3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Codesandbox https://codesandbox.io/s/heuristic-poitras-yggbz7?file=/src/index.js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b9599888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b9599888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1C1E21"/>
                </a:solidFill>
                <a:latin typeface="Roboto"/>
                <a:ea typeface="Roboto"/>
                <a:cs typeface="Roboto"/>
                <a:sym typeface="Roboto"/>
              </a:rPr>
              <a:t>Knowing this, it becomes quite easy to understand that you're able to then consider how you might go about conditionally rendering certain components, based upon certain conditions (is the user logged in? Show the logged in header, otherwise show the not logged in header, for example). What it then becomes important to understand is how our components are able to know this information, and how this information can be stored in a React application. Which takes us quite nicely onto the next main thing you're going to need to know about: State.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b9515c1d3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b9515c1d3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Here, we have a "Square" component, which essentially renders a button to the screen. If you click the button, you update the state, and the button displays an updated title within itself. Here you'll also notice that we are able to display stateful values within our components by wrapping them in curly braces (JSX working its magic).</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Components don't solely rely on state to function, however. You can pass state (along other things) from other components into components, using something called </a:t>
            </a:r>
            <a:r>
              <a:rPr i="1" lang="en-GB" sz="1200">
                <a:solidFill>
                  <a:srgbClr val="1C1E21"/>
                </a:solidFill>
                <a:latin typeface="Roboto"/>
                <a:ea typeface="Roboto"/>
                <a:cs typeface="Roboto"/>
                <a:sym typeface="Roboto"/>
              </a:rPr>
              <a:t>properties</a:t>
            </a:r>
            <a:r>
              <a:rPr lang="en-GB" sz="1200">
                <a:solidFill>
                  <a:srgbClr val="1C1E21"/>
                </a:solidFill>
                <a:latin typeface="Roboto"/>
                <a:ea typeface="Roboto"/>
                <a:cs typeface="Roboto"/>
                <a:sym typeface="Roboto"/>
              </a:rPr>
              <a:t> (otherwise known as props).</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b9599888e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b9599888e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Here, we have a "Square" component, which essentially renders a button to the screen. If you click the button, you update the state, and the button displays an updated title within itself. Here you'll also notice that we are able to display stateful values within our components by wrapping them in curly braces (JSX working its magic).</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None/>
            </a:pPr>
            <a:r>
              <a:rPr lang="en-GB" sz="1200">
                <a:solidFill>
                  <a:srgbClr val="1C1E21"/>
                </a:solidFill>
                <a:latin typeface="Roboto"/>
                <a:ea typeface="Roboto"/>
                <a:cs typeface="Roboto"/>
                <a:sym typeface="Roboto"/>
              </a:rPr>
              <a:t>Components don't solely rely on state to function, however. You can pass state (along other things) from other components into components, using something called </a:t>
            </a:r>
            <a:r>
              <a:rPr i="1" lang="en-GB" sz="1200">
                <a:solidFill>
                  <a:srgbClr val="1C1E21"/>
                </a:solidFill>
                <a:latin typeface="Roboto"/>
                <a:ea typeface="Roboto"/>
                <a:cs typeface="Roboto"/>
                <a:sym typeface="Roboto"/>
              </a:rPr>
              <a:t>properties</a:t>
            </a:r>
            <a:r>
              <a:rPr lang="en-GB" sz="1200">
                <a:solidFill>
                  <a:srgbClr val="1C1E21"/>
                </a:solidFill>
                <a:latin typeface="Roboto"/>
                <a:ea typeface="Roboto"/>
                <a:cs typeface="Roboto"/>
                <a:sym typeface="Roboto"/>
              </a:rPr>
              <a:t> (otherwise known as props).</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9599888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b9599888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As you can see, we're still able to dynamically display content to a component with absolutely no state. This will be important for your next couple of exercises. Since we can have components with state and components without state (which can use props, but don't have to), it's worth categorising them now before we go any further forward: Stateful Class Components, and Stateless Functional Components.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b46fc4d31_0_4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b46fc4d31_0_4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d2bf8969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d2bf8969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b9599888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b9599888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Typically speaking, Class Components only have some very niche cases to use. It will be very widely used in some legacy code bases, or projects which started a few years ago. They can co-exist with the hooks syntax without any extra configurations.</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Usually, in 90% of cases, a Class Component will look like this:</a:t>
            </a:r>
            <a:endParaRPr sz="1200">
              <a:solidFill>
                <a:srgbClr val="1C1E2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So, while HTML is text, the DOM is an </a:t>
            </a:r>
            <a:r>
              <a:rPr i="1" lang="en-GB" sz="1200">
                <a:solidFill>
                  <a:srgbClr val="1C1E21"/>
                </a:solidFill>
                <a:latin typeface="Roboto"/>
                <a:ea typeface="Roboto"/>
                <a:cs typeface="Roboto"/>
                <a:sym typeface="Roboto"/>
              </a:rPr>
              <a:t>in-memory representation</a:t>
            </a:r>
            <a:r>
              <a:rPr lang="en-GB" sz="1200">
                <a:solidFill>
                  <a:srgbClr val="1C1E21"/>
                </a:solidFill>
                <a:latin typeface="Roboto"/>
                <a:ea typeface="Roboto"/>
                <a:cs typeface="Roboto"/>
                <a:sym typeface="Roboto"/>
              </a:rPr>
              <a:t> of this text.</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There are some caveats to this idea of the DOM. Due to the nature of HTML, these DOM elements follow a tree-based architecture (for example, everything is between &lt;html&gt; tags, the highest level of the tree).</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Back when web developers were working primarily with HTML and CSS, DOM trees were quite simple. As technology has advanced, and Single Page Applications (SPA's) have become more and more popular, these trees have started to get far more complex, and update much more often. Think about how quickly websites update when you visit Twitter or LinkedIn. The DOM aims to rerender content every 16ms. Imagine you wanted to completely rerender the entire Twitter page every 16ms... you would likely crash you computer due the the volume of data being rendered constantly. To avoid such issues, we need a better implementation to make these small changes more quickly, and in a more dynamic fashion.</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React abstracts slightly further away from the DOM than this, and enables us to use a Virtual DOM. Within React, the virtual DOM operates in a three step process:</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Whenever anything may have changed, the entire Virtual DOM representation is rewritten and updated.</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The difference between the previous Virtual DOM representation and the new one will be calculated.</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The real DOM will then be updated with what has actually changed. This is very much like applying a patch.</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This saves a lot of resources and scales far better than the previous model of DOM manipulation. In the same way we try and view the DOM as a tree, it's important to also try and view your React components as a tree. There's usually (and by best practices always) a single source of truth for the entire application (usually in a file called App.js), which means you should never have two nodes next to one another on the same top level, in the same way as how a HTML document is required to be completely encased in a single set of &lt;html&gt; tags.</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b46fc4d31_0_2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b46fc4d31_0_2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https://andigital.gitlab.io/courses/reactjs/Fundamentals%20-%20Day%201/First%20React%20Application/first-react-application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b9599888e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b9599888e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https://andigital.gitlab.io/courses/reactjs/Fundamentals%20-%20Day%201/First%20React%20Application/create-react-app/create-react-app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bbe1bbe1a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bbe1bbe1a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1C1E21"/>
                </a:solidFill>
                <a:latin typeface="Roboto"/>
                <a:ea typeface="Roboto"/>
                <a:cs typeface="Roboto"/>
                <a:sym typeface="Roboto"/>
              </a:rPr>
              <a:t>https://andigital.gitlab.io/courses/reactjs/Fundamentals%20-%20Day%201/First%20React%20Application/create-react-app/create-react-app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bbe1bbe1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bbe1bbe1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1a48b7e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1a48b7e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b46fc4d31_0_3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b46fc4d31_0_3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your job, what do you use day to day, how </a:t>
            </a:r>
            <a:r>
              <a:rPr lang="en-GB"/>
              <a:t>familiar</a:t>
            </a:r>
            <a:r>
              <a:rPr lang="en-GB"/>
              <a:t> are you with javascript, es6, react in general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d2bf8969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d2bf8969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Does does everyone have VS code?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https://marketplace.visualstudio.com/items?itemName=dbaeumer.vscode-eslint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Does everyone have node? What version?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Installing eslint react app config - </a:t>
            </a:r>
            <a:r>
              <a:rPr lang="en-GB" u="sng">
                <a:solidFill>
                  <a:schemeClr val="hlink"/>
                </a:solidFill>
                <a:hlinkClick r:id="rId2"/>
              </a:rPr>
              <a:t>https://www.npmjs.com/package/eslint-config-react-app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React devtools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bbe1bbe1a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bbe1bbe1a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b46fc4d31_0_3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b46fc4d31_0_3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 6 stands for Ecmascript - </a:t>
            </a:r>
            <a:r>
              <a:rPr b="1" lang="en-GB" sz="1050">
                <a:solidFill>
                  <a:srgbClr val="202122"/>
                </a:solidFill>
                <a:highlight>
                  <a:srgbClr val="FFFFFF"/>
                </a:highlight>
              </a:rPr>
              <a:t>European Computer Manufacturers Association, </a:t>
            </a:r>
            <a:r>
              <a:rPr lang="en-GB" sz="1050">
                <a:solidFill>
                  <a:srgbClr val="202122"/>
                </a:solidFill>
                <a:highlight>
                  <a:srgbClr val="FFFFFF"/>
                </a:highlight>
              </a:rPr>
              <a:t>a standards organization for information and communication systems. Ecmascript is a JS standard to ensure the interoperability of JS on web pages across different </a:t>
            </a:r>
            <a:r>
              <a:rPr lang="en-GB" sz="1050">
                <a:solidFill>
                  <a:srgbClr val="202122"/>
                </a:solidFill>
                <a:highlight>
                  <a:srgbClr val="FFFFFF"/>
                </a:highlight>
              </a:rPr>
              <a:t>browsers</a:t>
            </a:r>
            <a:r>
              <a:rPr lang="en-GB" sz="1050">
                <a:solidFill>
                  <a:srgbClr val="202122"/>
                </a:solidFill>
                <a:highlight>
                  <a:srgbClr val="FFFFFF"/>
                </a:highlight>
              </a:rPr>
              <a:t>. </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b9515c1d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b9515c1d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First released in 2013, It uses a component based approach to structuring front-end applications, which allows for code to be reused and shared amongst applications and teams. Since React is a JavaScript framework, it's important that you have some basic JavaScript knowledge before diving right into learning React. That being said, you should be able to understand the core principles of the React framework with very little JavaScript knowledge; it's mainly the implementation of functionality that requires JavaScript knowledge.</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Being a library it is highly unopinionated, which means you often have a choice of how to do things in React. Therefore, whilst we will show you a way to do many of the key things, it is by no means the only way!</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b9515c1d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b9515c1d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Thinking in components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d2bf8969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d2bf8969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1C1E21"/>
                </a:solidFill>
                <a:latin typeface="Roboto"/>
                <a:ea typeface="Roboto"/>
                <a:cs typeface="Roboto"/>
                <a:sym typeface="Roboto"/>
              </a:rPr>
              <a:t>In order to understand exactly how React does its heavy lifting, it's important to understand what the "DOM" is. DOM stands for </a:t>
            </a:r>
            <a:r>
              <a:rPr i="1" lang="en-GB" sz="1200">
                <a:solidFill>
                  <a:srgbClr val="1C1E21"/>
                </a:solidFill>
                <a:latin typeface="Roboto"/>
                <a:ea typeface="Roboto"/>
                <a:cs typeface="Roboto"/>
                <a:sym typeface="Roboto"/>
              </a:rPr>
              <a:t>Document Object Model</a:t>
            </a:r>
            <a:r>
              <a:rPr lang="en-GB" sz="1200">
                <a:solidFill>
                  <a:srgbClr val="1C1E21"/>
                </a:solidFill>
                <a:latin typeface="Roboto"/>
                <a:ea typeface="Roboto"/>
                <a:cs typeface="Roboto"/>
                <a:sym typeface="Roboto"/>
              </a:rPr>
              <a:t>, a programming interface for HTML and XML documents. It represents the page and gives a way to programmatically alter the page via JavaScript. Elements of HTML, for example buttons, links, images, etc, become nodes in the DOM.</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So, while HTML is text, the DOM is an </a:t>
            </a:r>
            <a:r>
              <a:rPr i="1" lang="en-GB" sz="1200">
                <a:solidFill>
                  <a:srgbClr val="1C1E21"/>
                </a:solidFill>
                <a:latin typeface="Roboto"/>
                <a:ea typeface="Roboto"/>
                <a:cs typeface="Roboto"/>
                <a:sym typeface="Roboto"/>
              </a:rPr>
              <a:t>in-memory representation</a:t>
            </a:r>
            <a:r>
              <a:rPr lang="en-GB" sz="1200">
                <a:solidFill>
                  <a:srgbClr val="1C1E21"/>
                </a:solidFill>
                <a:latin typeface="Roboto"/>
                <a:ea typeface="Roboto"/>
                <a:cs typeface="Roboto"/>
                <a:sym typeface="Roboto"/>
              </a:rPr>
              <a:t> of this text.</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There are some caveats to this idea of the DOM. Due to the nature of HTML, these DOM elements follow a tree-based architecture (for example, everything is between &lt;html&gt; tags, the highest level of the tree).</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Back when web developers were working primarily with HTML and CSS, DOM trees were quite simple. As technology has advanced, and Single Page Applications (SPA's) have become more and more popular, these trees have started to get far more complex, and update much more often. Think about how quickly websites update when you visit Twitter or LinkedIn. The DOM aims to rerender content every 16ms. Imagine you wanted to completely rerender the entire Twitter page every 16ms... you would likely crash you computer due the the volume of data being rendered constantly. To avoid such issues, we need a better implementation to make these small changes more quickly, and in a more dynamic fashion.</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React abstracts slightly further away from the DOM than this, and enables us to use a Virtual DOM. Within React, the virtual DOM operates in a three step process:</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Whenever anything may have changed, the entire Virtual DOM representation is rewritten and updated.</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The difference between the previous Virtual DOM representation and the new one will be calculated.</a:t>
            </a:r>
            <a:endParaRPr sz="1200">
              <a:solidFill>
                <a:srgbClr val="1C1E21"/>
              </a:solidFill>
              <a:latin typeface="Roboto"/>
              <a:ea typeface="Roboto"/>
              <a:cs typeface="Roboto"/>
              <a:sym typeface="Roboto"/>
            </a:endParaRPr>
          </a:p>
          <a:p>
            <a:pPr indent="-304800" lvl="0" marL="457200" rtl="0" algn="l">
              <a:lnSpc>
                <a:spcPct val="115000"/>
              </a:lnSpc>
              <a:spcBef>
                <a:spcPts val="0"/>
              </a:spcBef>
              <a:spcAft>
                <a:spcPts val="0"/>
              </a:spcAft>
              <a:buClr>
                <a:srgbClr val="1C1E21"/>
              </a:buClr>
              <a:buSzPts val="1200"/>
              <a:buFont typeface="Roboto"/>
              <a:buAutoNum type="arabicPeriod"/>
            </a:pPr>
            <a:r>
              <a:rPr lang="en-GB" sz="1200">
                <a:solidFill>
                  <a:srgbClr val="1C1E21"/>
                </a:solidFill>
                <a:latin typeface="Roboto"/>
                <a:ea typeface="Roboto"/>
                <a:cs typeface="Roboto"/>
                <a:sym typeface="Roboto"/>
              </a:rPr>
              <a:t>The real DOM will then be updated with what has actually changed. This is very much like applying a patch.</a:t>
            </a:r>
            <a:endParaRPr sz="1200">
              <a:solidFill>
                <a:srgbClr val="1C1E2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GB" sz="1200">
                <a:solidFill>
                  <a:srgbClr val="1C1E21"/>
                </a:solidFill>
                <a:latin typeface="Roboto"/>
                <a:ea typeface="Roboto"/>
                <a:cs typeface="Roboto"/>
                <a:sym typeface="Roboto"/>
              </a:rPr>
              <a:t>This saves a lot of resources and scales far better than the previous model of DOM manipulation. In the same way we try and view the DOM as a tree, it's important to also try and view your React components as a tree. There's usually (and by best practices always) a single source of truth for the entire application (usually in a file called App.js), which means you should never have two nodes next to one another on the same top level, in the same way as how a HTML document is required to be completely encased in a single set of &lt;html&gt; tags.</a:t>
            </a:r>
            <a:endParaRPr sz="1200">
              <a:solidFill>
                <a:srgbClr val="1C1E2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3.jp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9.jp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8.png"/><Relationship Id="rId4" Type="http://schemas.openxmlformats.org/officeDocument/2006/relationships/image" Target="../media/image65.png"/><Relationship Id="rId10"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58.png"/><Relationship Id="rId6" Type="http://schemas.openxmlformats.org/officeDocument/2006/relationships/image" Target="../media/image34.png"/><Relationship Id="rId7" Type="http://schemas.openxmlformats.org/officeDocument/2006/relationships/image" Target="../media/image70.png"/><Relationship Id="rId8" Type="http://schemas.openxmlformats.org/officeDocument/2006/relationships/image" Target="../media/image5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jp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llo">
  <p:cSld name="3_Headline and Content 1_1_1_3">
    <p:bg>
      <p:bgPr>
        <a:solidFill>
          <a:srgbClr val="2897FF"/>
        </a:solidFill>
      </p:bgPr>
    </p:bg>
    <p:spTree>
      <p:nvGrpSpPr>
        <p:cNvPr id="56" name="Shape 56"/>
        <p:cNvGrpSpPr/>
        <p:nvPr/>
      </p:nvGrpSpPr>
      <p:grpSpPr>
        <a:xfrm>
          <a:off x="0" y="0"/>
          <a:ext cx="0" cy="0"/>
          <a:chOff x="0" y="0"/>
          <a:chExt cx="0" cy="0"/>
        </a:xfrm>
      </p:grpSpPr>
      <p:sp>
        <p:nvSpPr>
          <p:cNvPr id="57" name="Google Shape;57;p14"/>
          <p:cNvSpPr/>
          <p:nvPr/>
        </p:nvSpPr>
        <p:spPr>
          <a:xfrm>
            <a:off x="7570175" y="37543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nvSpPr>
        <p:spPr>
          <a:xfrm>
            <a:off x="1360200" y="23993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n-GB" sz="3500" u="none" cap="none" strike="noStrike">
                <a:solidFill>
                  <a:srgbClr val="FFFFFF"/>
                </a:solidFill>
                <a:latin typeface="Poppins"/>
                <a:ea typeface="Poppins"/>
                <a:cs typeface="Poppins"/>
                <a:sym typeface="Poppins"/>
              </a:rPr>
              <a:t>Welcome</a:t>
            </a:r>
            <a:endParaRPr b="1" i="0" sz="3500" u="none" cap="none" strike="noStrike">
              <a:solidFill>
                <a:srgbClr val="FFFFFF"/>
              </a:solidFill>
              <a:latin typeface="Poppins"/>
              <a:ea typeface="Poppins"/>
              <a:cs typeface="Poppins"/>
              <a:sym typeface="Poppins"/>
            </a:endParaRPr>
          </a:p>
        </p:txBody>
      </p:sp>
      <p:pic>
        <p:nvPicPr>
          <p:cNvPr descr="AND_LOGO_RGB_ON_WHITE.png" id="59" name="Google Shape;59;p14"/>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pic>
        <p:nvPicPr>
          <p:cNvPr descr="ANDigital_LOGO_LONG_RGB_ON_COLOUR.png" id="60" name="Google Shape;60;p14"/>
          <p:cNvPicPr preferRelativeResize="0"/>
          <p:nvPr/>
        </p:nvPicPr>
        <p:blipFill rotWithShape="1">
          <a:blip r:embed="rId3">
            <a:alphaModFix/>
          </a:blip>
          <a:srcRect b="0" l="0" r="0" t="0"/>
          <a:stretch/>
        </p:blipFill>
        <p:spPr>
          <a:xfrm>
            <a:off x="7458912" y="4560675"/>
            <a:ext cx="1403402" cy="269400"/>
          </a:xfrm>
          <a:prstGeom prst="rect">
            <a:avLst/>
          </a:prstGeom>
          <a:noFill/>
          <a:ln>
            <a:noFill/>
          </a:ln>
        </p:spPr>
      </p:pic>
      <p:sp>
        <p:nvSpPr>
          <p:cNvPr id="61" name="Google Shape;61;p14"/>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n-GB" sz="7000" u="none" cap="none" strike="noStrike">
                <a:solidFill>
                  <a:srgbClr val="FFFFFF"/>
                </a:solidFill>
                <a:latin typeface="Poppins"/>
                <a:ea typeface="Poppins"/>
                <a:cs typeface="Poppins"/>
                <a:sym typeface="Poppins"/>
              </a:rPr>
              <a:t>Hello</a:t>
            </a:r>
            <a:endParaRPr b="1" i="0" sz="7000" u="none" cap="none" strike="noStrike">
              <a:solidFill>
                <a:srgbClr val="FFFFFF"/>
              </a:solidFill>
              <a:latin typeface="Poppins"/>
              <a:ea typeface="Poppins"/>
              <a:cs typeface="Poppins"/>
              <a:sym typeface="Poppins"/>
            </a:endParaRPr>
          </a:p>
        </p:txBody>
      </p:sp>
      <p:sp>
        <p:nvSpPr>
          <p:cNvPr id="62" name="Google Shape;62;p14"/>
          <p:cNvSpPr/>
          <p:nvPr/>
        </p:nvSpPr>
        <p:spPr>
          <a:xfrm>
            <a:off x="7187650" y="433932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txBox="1"/>
          <p:nvPr>
            <p:ph idx="1" type="subTitle"/>
          </p:nvPr>
        </p:nvSpPr>
        <p:spPr>
          <a:xfrm>
            <a:off x="1323950" y="4043475"/>
            <a:ext cx="6496200" cy="5172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Poppins"/>
              <a:buNone/>
              <a:defRPr b="1" i="0" sz="1400" u="none" cap="none" strike="noStrike">
                <a:solidFill>
                  <a:srgbClr val="FFFFFF"/>
                </a:solidFil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64" name="Google Shape;64;p14"/>
          <p:cNvSpPr/>
          <p:nvPr/>
        </p:nvSpPr>
        <p:spPr>
          <a:xfrm>
            <a:off x="630650" y="3785675"/>
            <a:ext cx="7882800" cy="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p:cSld name="3_Headline and Content 1_1_1_4_1">
    <p:bg>
      <p:bgPr>
        <a:solidFill>
          <a:srgbClr val="2897FF"/>
        </a:solidFill>
      </p:bgPr>
    </p:bg>
    <p:spTree>
      <p:nvGrpSpPr>
        <p:cNvPr id="65" name="Shape 65"/>
        <p:cNvGrpSpPr/>
        <p:nvPr/>
      </p:nvGrpSpPr>
      <p:grpSpPr>
        <a:xfrm>
          <a:off x="0" y="0"/>
          <a:ext cx="0" cy="0"/>
          <a:chOff x="0" y="0"/>
          <a:chExt cx="0" cy="0"/>
        </a:xfrm>
      </p:grpSpPr>
      <p:sp>
        <p:nvSpPr>
          <p:cNvPr id="66" name="Google Shape;66;p15"/>
          <p:cNvSpPr/>
          <p:nvPr/>
        </p:nvSpPr>
        <p:spPr>
          <a:xfrm>
            <a:off x="0" y="-11550"/>
            <a:ext cx="9144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7646350" y="37881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sp>
        <p:nvSpPr>
          <p:cNvPr id="69" name="Google Shape;69;p15"/>
          <p:cNvSpPr/>
          <p:nvPr/>
        </p:nvSpPr>
        <p:spPr>
          <a:xfrm>
            <a:off x="7587125" y="3813550"/>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txBox="1"/>
          <p:nvPr>
            <p:ph type="title"/>
          </p:nvPr>
        </p:nvSpPr>
        <p:spPr>
          <a:xfrm>
            <a:off x="630600" y="2245675"/>
            <a:ext cx="7952700" cy="10335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FFFFFF"/>
              </a:buClr>
              <a:buSzPts val="4000"/>
              <a:buFont typeface="Poppins"/>
              <a:buNone/>
              <a:defRPr b="1" i="0" sz="4000" u="none" cap="none" strike="noStrike">
                <a:solidFill>
                  <a:srgbClr val="FFFFFF"/>
                </a:solidFill>
                <a:latin typeface="Poppins"/>
                <a:ea typeface="Poppins"/>
                <a:cs typeface="Poppins"/>
                <a:sym typeface="Poppins"/>
              </a:defRPr>
            </a:lvl1pPr>
            <a:lvl2pPr lvl="1"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2pPr>
            <a:lvl3pPr lvl="2"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3pPr>
            <a:lvl4pPr lvl="3"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4pPr>
            <a:lvl5pPr lvl="4"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5pPr>
            <a:lvl6pPr lvl="5"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6pPr>
            <a:lvl7pPr lvl="6"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7pPr>
            <a:lvl8pPr lvl="7"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8pPr>
            <a:lvl9pPr lvl="8"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9pPr>
          </a:lstStyle>
          <a:p/>
        </p:txBody>
      </p:sp>
      <p:sp>
        <p:nvSpPr>
          <p:cNvPr id="71" name="Google Shape;71;p15"/>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pic>
        <p:nvPicPr>
          <p:cNvPr descr="ANDigital_LOGO_LONG_RGB_ON_COLOUR.png" id="72" name="Google Shape;72;p15"/>
          <p:cNvPicPr preferRelativeResize="0"/>
          <p:nvPr/>
        </p:nvPicPr>
        <p:blipFill rotWithShape="1">
          <a:blip r:embed="rId2">
            <a:alphaModFix/>
          </a:blip>
          <a:srcRect b="0" l="0" r="0" t="0"/>
          <a:stretch/>
        </p:blipFill>
        <p:spPr>
          <a:xfrm>
            <a:off x="7066362" y="3692125"/>
            <a:ext cx="1403402" cy="269400"/>
          </a:xfrm>
          <a:prstGeom prst="rect">
            <a:avLst/>
          </a:prstGeom>
          <a:noFill/>
          <a:ln>
            <a:noFill/>
          </a:ln>
        </p:spPr>
      </p:pic>
      <p:sp>
        <p:nvSpPr>
          <p:cNvPr id="73" name="Google Shape;73;p15"/>
          <p:cNvSpPr txBox="1"/>
          <p:nvPr>
            <p:ph idx="1" type="subTitle"/>
          </p:nvPr>
        </p:nvSpPr>
        <p:spPr>
          <a:xfrm>
            <a:off x="479525" y="3174925"/>
            <a:ext cx="8098800" cy="269400"/>
          </a:xfrm>
          <a:prstGeom prst="rect">
            <a:avLst/>
          </a:prstGeom>
          <a:noFill/>
          <a:ln>
            <a:noFill/>
          </a:ln>
        </p:spPr>
        <p:txBody>
          <a:bodyPr anchorCtr="0" anchor="t" bIns="91425" lIns="91425" spcFirstLastPara="1" rIns="91425" wrap="square" tIns="91425">
            <a:noAutofit/>
          </a:bodyPr>
          <a:lstStyle>
            <a:lvl1pPr lvl="0" marR="0" rtl="0" algn="r">
              <a:lnSpc>
                <a:spcPct val="115000"/>
              </a:lnSpc>
              <a:spcBef>
                <a:spcPts val="0"/>
              </a:spcBef>
              <a:spcAft>
                <a:spcPts val="0"/>
              </a:spcAft>
              <a:buClr>
                <a:schemeClr val="dk2"/>
              </a:buClr>
              <a:buSzPts val="1800"/>
              <a:buFont typeface="Arial"/>
              <a:buNone/>
              <a:defRPr b="0" i="0" sz="1400" u="none" cap="none" strike="noStrike">
                <a:solidFill>
                  <a:srgbClr val="FFFFFF"/>
                </a:solidFill>
                <a:latin typeface="Arial"/>
                <a:ea typeface="Arial"/>
                <a:cs typeface="Arial"/>
                <a:sym typeface="Aria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4" name="Google Shape;74;p15"/>
          <p:cNvSpPr/>
          <p:nvPr/>
        </p:nvSpPr>
        <p:spPr>
          <a:xfrm>
            <a:off x="342850" y="4365750"/>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630600" y="3610700"/>
            <a:ext cx="7882800" cy="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
    <p:bg>
      <p:bgPr>
        <a:solidFill>
          <a:schemeClr val="accent2"/>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2">
            <a:alphaModFix/>
          </a:blip>
          <a:srcRect b="31019" l="23505" r="34817" t="445"/>
          <a:stretch/>
        </p:blipFill>
        <p:spPr>
          <a:xfrm>
            <a:off x="4415650" y="0"/>
            <a:ext cx="4728350" cy="5143500"/>
          </a:xfrm>
          <a:prstGeom prst="rect">
            <a:avLst/>
          </a:prstGeom>
          <a:noFill/>
          <a:ln>
            <a:noFill/>
          </a:ln>
        </p:spPr>
      </p:pic>
      <p:sp>
        <p:nvSpPr>
          <p:cNvPr id="78" name="Google Shape;78;p16"/>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id="79" name="Google Shape;79;p16"/>
          <p:cNvPicPr preferRelativeResize="0"/>
          <p:nvPr/>
        </p:nvPicPr>
        <p:blipFill rotWithShape="1">
          <a:blip r:embed="rId2">
            <a:alphaModFix/>
          </a:blip>
          <a:srcRect b="31019" l="0" r="97782" t="445"/>
          <a:stretch/>
        </p:blipFill>
        <p:spPr>
          <a:xfrm>
            <a:off x="0" y="0"/>
            <a:ext cx="251550" cy="5143500"/>
          </a:xfrm>
          <a:prstGeom prst="rect">
            <a:avLst/>
          </a:prstGeom>
          <a:noFill/>
          <a:ln>
            <a:noFill/>
          </a:ln>
        </p:spPr>
      </p:pic>
      <p:sp>
        <p:nvSpPr>
          <p:cNvPr id="80" name="Google Shape;80;p16"/>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descr="AND_LOGO_RGB_ON_WHITE.png" id="81" name="Google Shape;81;p1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82" name="Google Shape;82;p1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83" name="Google Shape;83;p1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_1">
    <p:bg>
      <p:bgPr>
        <a:solidFill>
          <a:schemeClr val="accent2"/>
        </a:solidFill>
      </p:bgPr>
    </p:bg>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916" l="17470" r="80259" t="16555"/>
          <a:stretch/>
        </p:blipFill>
        <p:spPr>
          <a:xfrm>
            <a:off x="0" y="0"/>
            <a:ext cx="251548" cy="5143499"/>
          </a:xfrm>
          <a:prstGeom prst="rect">
            <a:avLst/>
          </a:prstGeom>
          <a:noFill/>
          <a:ln>
            <a:noFill/>
          </a:ln>
        </p:spPr>
      </p:pic>
      <p:pic>
        <p:nvPicPr>
          <p:cNvPr id="86" name="Google Shape;86;p17"/>
          <p:cNvPicPr preferRelativeResize="0"/>
          <p:nvPr/>
        </p:nvPicPr>
        <p:blipFill rotWithShape="1">
          <a:blip r:embed="rId3">
            <a:alphaModFix/>
          </a:blip>
          <a:srcRect b="31019" l="43569" r="19400" t="445"/>
          <a:stretch/>
        </p:blipFill>
        <p:spPr>
          <a:xfrm>
            <a:off x="4942950" y="0"/>
            <a:ext cx="4201050" cy="5143500"/>
          </a:xfrm>
          <a:prstGeom prst="rect">
            <a:avLst/>
          </a:prstGeom>
          <a:noFill/>
          <a:ln>
            <a:noFill/>
          </a:ln>
        </p:spPr>
      </p:pic>
      <p:pic>
        <p:nvPicPr>
          <p:cNvPr descr="AND_LOGO_RGB_ON_WHITE.png" id="87" name="Google Shape;87;p17"/>
          <p:cNvPicPr preferRelativeResize="0"/>
          <p:nvPr/>
        </p:nvPicPr>
        <p:blipFill rotWithShape="1">
          <a:blip r:embed="rId4">
            <a:alphaModFix/>
          </a:blip>
          <a:srcRect b="0" l="0" r="0" t="0"/>
          <a:stretch/>
        </p:blipFill>
        <p:spPr>
          <a:xfrm>
            <a:off x="7933259" y="4553170"/>
            <a:ext cx="959702" cy="364800"/>
          </a:xfrm>
          <a:prstGeom prst="rect">
            <a:avLst/>
          </a:prstGeom>
          <a:noFill/>
          <a:ln>
            <a:noFill/>
          </a:ln>
        </p:spPr>
      </p:pic>
      <p:sp>
        <p:nvSpPr>
          <p:cNvPr id="88" name="Google Shape;88;p17"/>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id="89" name="Google Shape;89;p17"/>
          <p:cNvPicPr preferRelativeResize="0"/>
          <p:nvPr/>
        </p:nvPicPr>
        <p:blipFill rotWithShape="1">
          <a:blip r:embed="rId2">
            <a:alphaModFix/>
          </a:blip>
          <a:srcRect b="-20060" l="48291" r="0" t="20060"/>
          <a:stretch/>
        </p:blipFill>
        <p:spPr>
          <a:xfrm>
            <a:off x="4415650" y="0"/>
            <a:ext cx="4728350" cy="6445101"/>
          </a:xfrm>
          <a:prstGeom prst="rect">
            <a:avLst/>
          </a:prstGeom>
          <a:noFill/>
          <a:ln>
            <a:noFill/>
          </a:ln>
        </p:spPr>
      </p:pic>
      <p:sp>
        <p:nvSpPr>
          <p:cNvPr id="90" name="Google Shape;90;p17"/>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descr="AND_LOGO_RGB_ON_WHITE.png" id="91" name="Google Shape;91;p17"/>
          <p:cNvPicPr preferRelativeResize="0"/>
          <p:nvPr/>
        </p:nvPicPr>
        <p:blipFill rotWithShape="1">
          <a:blip r:embed="rId4">
            <a:alphaModFix/>
          </a:blip>
          <a:srcRect b="0" l="0" r="0" t="0"/>
          <a:stretch/>
        </p:blipFill>
        <p:spPr>
          <a:xfrm>
            <a:off x="8462632" y="4788712"/>
            <a:ext cx="430319" cy="163576"/>
          </a:xfrm>
          <a:prstGeom prst="rect">
            <a:avLst/>
          </a:prstGeom>
          <a:noFill/>
          <a:ln>
            <a:noFill/>
          </a:ln>
        </p:spPr>
      </p:pic>
      <p:sp>
        <p:nvSpPr>
          <p:cNvPr id="92" name="Google Shape;92;p1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93" name="Google Shape;93;p1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CUSTOM_4_1_1_1">
    <p:spTree>
      <p:nvGrpSpPr>
        <p:cNvPr id="94" name="Shape 94"/>
        <p:cNvGrpSpPr/>
        <p:nvPr/>
      </p:nvGrpSpPr>
      <p:grpSpPr>
        <a:xfrm>
          <a:off x="0" y="0"/>
          <a:ext cx="0" cy="0"/>
          <a:chOff x="0" y="0"/>
          <a:chExt cx="0" cy="0"/>
        </a:xfrm>
      </p:grpSpPr>
      <p:sp>
        <p:nvSpPr>
          <p:cNvPr id="95" name="Google Shape;95;p18"/>
          <p:cNvSpPr txBox="1"/>
          <p:nvPr>
            <p:ph idx="1" type="body"/>
          </p:nvPr>
        </p:nvSpPr>
        <p:spPr>
          <a:xfrm>
            <a:off x="793950" y="1357050"/>
            <a:ext cx="75669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96" name="Google Shape;96;p18"/>
          <p:cNvSpPr txBox="1"/>
          <p:nvPr>
            <p:ph idx="2"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7" name="Google Shape;97;p18"/>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8" name="Google Shape;98;p1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99" name="Google Shape;99;p1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
    <p:spTree>
      <p:nvGrpSpPr>
        <p:cNvPr id="100" name="Shape 100"/>
        <p:cNvGrpSpPr/>
        <p:nvPr/>
      </p:nvGrpSpPr>
      <p:grpSpPr>
        <a:xfrm>
          <a:off x="0" y="0"/>
          <a:ext cx="0" cy="0"/>
          <a:chOff x="0" y="0"/>
          <a:chExt cx="0" cy="0"/>
        </a:xfrm>
      </p:grpSpPr>
      <p:sp>
        <p:nvSpPr>
          <p:cNvPr id="101" name="Google Shape;101;p19"/>
          <p:cNvSpPr txBox="1"/>
          <p:nvPr>
            <p:ph idx="1" type="body"/>
          </p:nvPr>
        </p:nvSpPr>
        <p:spPr>
          <a:xfrm>
            <a:off x="711725"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2" name="Google Shape;102;p19"/>
          <p:cNvSpPr txBox="1"/>
          <p:nvPr>
            <p:ph idx="2" type="body"/>
          </p:nvPr>
        </p:nvSpPr>
        <p:spPr>
          <a:xfrm>
            <a:off x="3409661"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3" name="Google Shape;103;p19"/>
          <p:cNvSpPr txBox="1"/>
          <p:nvPr>
            <p:ph idx="3" type="body"/>
          </p:nvPr>
        </p:nvSpPr>
        <p:spPr>
          <a:xfrm>
            <a:off x="6107586"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4" name="Google Shape;104;p19"/>
          <p:cNvSpPr txBox="1"/>
          <p:nvPr>
            <p:ph idx="4"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5" name="Google Shape;105;p19"/>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6" name="Google Shape;106;p1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07" name="Google Shape;107;p19"/>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4_1">
    <p:spTree>
      <p:nvGrpSpPr>
        <p:cNvPr id="108" name="Shape 108"/>
        <p:cNvGrpSpPr/>
        <p:nvPr/>
      </p:nvGrpSpPr>
      <p:grpSpPr>
        <a:xfrm>
          <a:off x="0" y="0"/>
          <a:ext cx="0" cy="0"/>
          <a:chOff x="0" y="0"/>
          <a:chExt cx="0" cy="0"/>
        </a:xfrm>
      </p:grpSpPr>
      <p:sp>
        <p:nvSpPr>
          <p:cNvPr id="109" name="Google Shape;109;p20"/>
          <p:cNvSpPr txBox="1"/>
          <p:nvPr>
            <p:ph idx="1" type="body"/>
          </p:nvPr>
        </p:nvSpPr>
        <p:spPr>
          <a:xfrm>
            <a:off x="793950"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0" name="Google Shape;110;p20"/>
          <p:cNvSpPr txBox="1"/>
          <p:nvPr>
            <p:ph idx="2" type="body"/>
          </p:nvPr>
        </p:nvSpPr>
        <p:spPr>
          <a:xfrm>
            <a:off x="4852625"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1" name="Google Shape;111;p20"/>
          <p:cNvSpPr txBox="1"/>
          <p:nvPr>
            <p:ph idx="3"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12" name="Google Shape;112;p20"/>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13" name="Google Shape;113;p2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14" name="Google Shape;114;p20"/>
          <p:cNvSpPr txBox="1"/>
          <p:nvPr>
            <p:ph idx="4"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
    <p:bg>
      <p:bgPr>
        <a:solidFill>
          <a:srgbClr val="FFFFFF"/>
        </a:solidFill>
      </p:bgPr>
    </p:bg>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20003" l="0" r="0" t="34533"/>
          <a:stretch/>
        </p:blipFill>
        <p:spPr>
          <a:xfrm>
            <a:off x="0" y="2371499"/>
            <a:ext cx="9143998" cy="2771999"/>
          </a:xfrm>
          <a:prstGeom prst="rect">
            <a:avLst/>
          </a:prstGeom>
          <a:noFill/>
          <a:ln>
            <a:noFill/>
          </a:ln>
        </p:spPr>
      </p:pic>
      <p:sp>
        <p:nvSpPr>
          <p:cNvPr id="117" name="Google Shape;117;p21"/>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1"/>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1"/>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20" name="Google Shape;120;p21"/>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1" name="Google Shape;121;p21"/>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2" name="Google Shape;122;p21"/>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23" name="Google Shape;123;p2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4" name="Google Shape;124;p2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5" name="Google Shape;125;p2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
    <p:bg>
      <p:bgPr>
        <a:solidFill>
          <a:srgbClr val="FFFFFF"/>
        </a:solidFill>
      </p:bgPr>
    </p:bg>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2">
            <a:alphaModFix/>
          </a:blip>
          <a:srcRect b="22627" l="0" r="0" t="30641"/>
          <a:stretch/>
        </p:blipFill>
        <p:spPr>
          <a:xfrm>
            <a:off x="0" y="2305800"/>
            <a:ext cx="9143998" cy="2837700"/>
          </a:xfrm>
          <a:prstGeom prst="rect">
            <a:avLst/>
          </a:prstGeom>
          <a:noFill/>
          <a:ln>
            <a:noFill/>
          </a:ln>
        </p:spPr>
      </p:pic>
      <p:sp>
        <p:nvSpPr>
          <p:cNvPr id="128" name="Google Shape;128;p22"/>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2"/>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31" name="Google Shape;131;p22"/>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32" name="Google Shape;132;p22"/>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33" name="Google Shape;133;p22"/>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34" name="Google Shape;134;p22"/>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35" name="Google Shape;135;p2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6" name="Google Shape;136;p2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_1">
    <p:bg>
      <p:bgPr>
        <a:solidFill>
          <a:srgbClr val="FFFFFF"/>
        </a:solidFill>
      </p:bgPr>
    </p:bg>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2">
            <a:alphaModFix/>
          </a:blip>
          <a:srcRect b="0" l="0" r="0" t="54414"/>
          <a:stretch/>
        </p:blipFill>
        <p:spPr>
          <a:xfrm>
            <a:off x="0" y="2305800"/>
            <a:ext cx="9143998" cy="2870050"/>
          </a:xfrm>
          <a:prstGeom prst="rect">
            <a:avLst/>
          </a:prstGeom>
          <a:noFill/>
          <a:ln>
            <a:noFill/>
          </a:ln>
        </p:spPr>
      </p:pic>
      <p:sp>
        <p:nvSpPr>
          <p:cNvPr id="139" name="Google Shape;139;p23"/>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3"/>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42" name="Google Shape;142;p23"/>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43" name="Google Shape;143;p23"/>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44" name="Google Shape;144;p23"/>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45" name="Google Shape;145;p23"/>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46" name="Google Shape;146;p2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47" name="Google Shape;147;p2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ld / Build / Teach">
  <p:cSld name="3_Headline and Content 1_1_1_1_1_1_1_2_1_1_1_1_1_1_2_1_1_1_1_1_1">
    <p:bg>
      <p:bgPr>
        <a:solidFill>
          <a:srgbClr val="FFFFFF"/>
        </a:solidFill>
      </p:bgPr>
    </p:bg>
    <p:spTree>
      <p:nvGrpSpPr>
        <p:cNvPr id="148" name="Shape 148"/>
        <p:cNvGrpSpPr/>
        <p:nvPr/>
      </p:nvGrpSpPr>
      <p:grpSpPr>
        <a:xfrm>
          <a:off x="0" y="0"/>
          <a:ext cx="0" cy="0"/>
          <a:chOff x="0" y="0"/>
          <a:chExt cx="0" cy="0"/>
        </a:xfrm>
      </p:grpSpPr>
      <p:sp>
        <p:nvSpPr>
          <p:cNvPr id="149" name="Google Shape;149;p2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50" name="Google Shape;150;p24"/>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sp>
        <p:nvSpPr>
          <p:cNvPr id="151" name="Google Shape;151;p24"/>
          <p:cNvSpPr txBox="1"/>
          <p:nvPr/>
        </p:nvSpPr>
        <p:spPr>
          <a:xfrm>
            <a:off x="410550" y="273475"/>
            <a:ext cx="8322900" cy="343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GB" sz="2000">
                <a:solidFill>
                  <a:srgbClr val="434343"/>
                </a:solidFill>
                <a:latin typeface="Poppins"/>
                <a:ea typeface="Poppins"/>
                <a:cs typeface="Poppins"/>
                <a:sym typeface="Poppins"/>
              </a:rPr>
              <a:t>Smart Services For Every Step</a:t>
            </a:r>
            <a:endParaRPr b="1" sz="2000">
              <a:solidFill>
                <a:srgbClr val="434343"/>
              </a:solidFill>
              <a:latin typeface="Poppins"/>
              <a:ea typeface="Poppins"/>
              <a:cs typeface="Poppins"/>
              <a:sym typeface="Poppins"/>
            </a:endParaRPr>
          </a:p>
        </p:txBody>
      </p:sp>
      <p:sp>
        <p:nvSpPr>
          <p:cNvPr id="152" name="Google Shape;152;p24"/>
          <p:cNvSpPr txBox="1"/>
          <p:nvPr/>
        </p:nvSpPr>
        <p:spPr>
          <a:xfrm>
            <a:off x="410550" y="564175"/>
            <a:ext cx="8322900" cy="3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FFFFFF"/>
              </a:buClr>
              <a:buSzPts val="1100"/>
              <a:buFont typeface="Arial"/>
              <a:buNone/>
            </a:pPr>
            <a:r>
              <a:rPr lang="en-GB" sz="1200">
                <a:solidFill>
                  <a:srgbClr val="323232"/>
                </a:solidFill>
                <a:latin typeface="Poppins"/>
                <a:ea typeface="Poppins"/>
                <a:cs typeface="Poppins"/>
                <a:sym typeface="Poppins"/>
              </a:rPr>
              <a:t>We help unlock value faster across each stage of your digital journey.</a:t>
            </a:r>
            <a:endParaRPr sz="1200">
              <a:solidFill>
                <a:srgbClr val="323232"/>
              </a:solidFill>
              <a:latin typeface="Poppins"/>
              <a:ea typeface="Poppins"/>
              <a:cs typeface="Poppins"/>
              <a:sym typeface="Poppins"/>
            </a:endParaRPr>
          </a:p>
          <a:p>
            <a:pPr indent="0" lvl="0" marL="0" rtl="0" algn="ctr">
              <a:lnSpc>
                <a:spcPct val="115000"/>
              </a:lnSpc>
              <a:spcBef>
                <a:spcPts val="0"/>
              </a:spcBef>
              <a:spcAft>
                <a:spcPts val="0"/>
              </a:spcAft>
              <a:buNone/>
            </a:pPr>
            <a:r>
              <a:t/>
            </a:r>
            <a:endParaRPr sz="1200">
              <a:solidFill>
                <a:srgbClr val="323232"/>
              </a:solidFill>
              <a:latin typeface="Poppins"/>
              <a:ea typeface="Poppins"/>
              <a:cs typeface="Poppins"/>
              <a:sym typeface="Poppins"/>
            </a:endParaRPr>
          </a:p>
        </p:txBody>
      </p:sp>
      <p:grpSp>
        <p:nvGrpSpPr>
          <p:cNvPr id="153" name="Google Shape;153;p24"/>
          <p:cNvGrpSpPr/>
          <p:nvPr/>
        </p:nvGrpSpPr>
        <p:grpSpPr>
          <a:xfrm>
            <a:off x="1476738" y="1191500"/>
            <a:ext cx="6977437" cy="3300075"/>
            <a:chOff x="1476738" y="1191500"/>
            <a:chExt cx="6977437" cy="3300075"/>
          </a:xfrm>
        </p:grpSpPr>
        <p:pic>
          <p:nvPicPr>
            <p:cNvPr id="154" name="Google Shape;154;p24"/>
            <p:cNvPicPr preferRelativeResize="0"/>
            <p:nvPr/>
          </p:nvPicPr>
          <p:blipFill rotWithShape="1">
            <a:blip r:embed="rId2">
              <a:alphaModFix/>
            </a:blip>
            <a:srcRect b="0" l="0" r="0" t="0"/>
            <a:stretch/>
          </p:blipFill>
          <p:spPr>
            <a:xfrm>
              <a:off x="1476737" y="1282500"/>
              <a:ext cx="5059924" cy="3162450"/>
            </a:xfrm>
            <a:prstGeom prst="rect">
              <a:avLst/>
            </a:prstGeom>
            <a:noFill/>
            <a:ln>
              <a:noFill/>
            </a:ln>
          </p:spPr>
        </p:pic>
        <p:sp>
          <p:nvSpPr>
            <p:cNvPr id="155" name="Google Shape;155;p24"/>
            <p:cNvSpPr txBox="1"/>
            <p:nvPr/>
          </p:nvSpPr>
          <p:spPr>
            <a:xfrm>
              <a:off x="6036125" y="2495800"/>
              <a:ext cx="21843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AAFF"/>
                  </a:solidFill>
                  <a:latin typeface="Poppins"/>
                  <a:ea typeface="Poppins"/>
                  <a:cs typeface="Poppins"/>
                  <a:sym typeface="Poppins"/>
                </a:rPr>
                <a:t>BUILD</a:t>
              </a:r>
              <a:endParaRPr b="1" sz="1600">
                <a:solidFill>
                  <a:srgbClr val="00AAFF"/>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Work as a joint team to deliver great digital products faster.</a:t>
              </a:r>
              <a:endParaRPr b="1" sz="1600">
                <a:solidFill>
                  <a:srgbClr val="00AAFF"/>
                </a:solidFill>
                <a:latin typeface="Poppins"/>
                <a:ea typeface="Poppins"/>
                <a:cs typeface="Poppins"/>
                <a:sym typeface="Poppins"/>
              </a:endParaRPr>
            </a:p>
          </p:txBody>
        </p:sp>
        <p:sp>
          <p:nvSpPr>
            <p:cNvPr id="156" name="Google Shape;156;p24"/>
            <p:cNvSpPr txBox="1"/>
            <p:nvPr/>
          </p:nvSpPr>
          <p:spPr>
            <a:xfrm>
              <a:off x="5701978" y="3800075"/>
              <a:ext cx="23412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A050FF"/>
                  </a:solidFill>
                  <a:latin typeface="Poppins"/>
                  <a:ea typeface="Poppins"/>
                  <a:cs typeface="Poppins"/>
                  <a:sym typeface="Poppins"/>
                </a:rPr>
                <a:t>TEACH</a:t>
              </a:r>
              <a:endParaRPr b="1" sz="1600">
                <a:solidFill>
                  <a:srgbClr val="A050FF"/>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Upskill and develop your talent for long term sustainability.</a:t>
              </a:r>
              <a:endParaRPr b="1" sz="1600">
                <a:solidFill>
                  <a:srgbClr val="A050FF"/>
                </a:solidFill>
                <a:latin typeface="Poppins"/>
                <a:ea typeface="Poppins"/>
                <a:cs typeface="Poppins"/>
                <a:sym typeface="Poppins"/>
              </a:endParaRPr>
            </a:p>
          </p:txBody>
        </p:sp>
        <p:sp>
          <p:nvSpPr>
            <p:cNvPr id="157" name="Google Shape;157;p24"/>
            <p:cNvSpPr txBox="1"/>
            <p:nvPr/>
          </p:nvSpPr>
          <p:spPr>
            <a:xfrm>
              <a:off x="5701975" y="1191500"/>
              <a:ext cx="27522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5AC328"/>
                  </a:solidFill>
                  <a:latin typeface="Poppins"/>
                  <a:ea typeface="Poppins"/>
                  <a:cs typeface="Poppins"/>
                  <a:sym typeface="Poppins"/>
                </a:rPr>
                <a:t>GUIDE</a:t>
              </a:r>
              <a:endParaRPr b="1" sz="1600">
                <a:solidFill>
                  <a:srgbClr val="5AC328"/>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Expert support to tackle your toughest digital questions and drive action.</a:t>
              </a:r>
              <a:endParaRPr b="1" sz="1600">
                <a:solidFill>
                  <a:srgbClr val="00AAFF"/>
                </a:solidFill>
                <a:latin typeface="Poppins"/>
                <a:ea typeface="Poppins"/>
                <a:cs typeface="Poppins"/>
                <a:sym typeface="Poppi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5_2_1_1">
    <p:spTree>
      <p:nvGrpSpPr>
        <p:cNvPr id="158" name="Shape 158"/>
        <p:cNvGrpSpPr/>
        <p:nvPr/>
      </p:nvGrpSpPr>
      <p:grpSpPr>
        <a:xfrm>
          <a:off x="0" y="0"/>
          <a:ext cx="0" cy="0"/>
          <a:chOff x="0" y="0"/>
          <a:chExt cx="0" cy="0"/>
        </a:xfrm>
      </p:grpSpPr>
      <p:pic>
        <p:nvPicPr>
          <p:cNvPr id="159" name="Google Shape;159;p25"/>
          <p:cNvPicPr preferRelativeResize="0"/>
          <p:nvPr/>
        </p:nvPicPr>
        <p:blipFill rotWithShape="1">
          <a:blip r:embed="rId2">
            <a:alphaModFix/>
          </a:blip>
          <a:srcRect b="13128" l="0" r="0" t="2497"/>
          <a:stretch/>
        </p:blipFill>
        <p:spPr>
          <a:xfrm>
            <a:off x="0" y="0"/>
            <a:ext cx="9144000" cy="5143500"/>
          </a:xfrm>
          <a:prstGeom prst="rect">
            <a:avLst/>
          </a:prstGeom>
          <a:noFill/>
          <a:ln>
            <a:noFill/>
          </a:ln>
        </p:spPr>
      </p:pic>
      <p:sp>
        <p:nvSpPr>
          <p:cNvPr id="160" name="Google Shape;160;p25"/>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61" name="Google Shape;161;p25"/>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2" name="Google Shape;162;p2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63" name="Google Shape;163;p2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42" l="0" r="0" t="15583"/>
          <a:stretch/>
        </p:blipFill>
        <p:spPr>
          <a:xfrm>
            <a:off x="0" y="-2"/>
            <a:ext cx="9144000" cy="5143498"/>
          </a:xfrm>
          <a:prstGeom prst="rect">
            <a:avLst/>
          </a:prstGeom>
          <a:noFill/>
          <a:ln>
            <a:noFill/>
          </a:ln>
        </p:spPr>
      </p:pic>
      <p:sp>
        <p:nvSpPr>
          <p:cNvPr id="166" name="Google Shape;166;p26"/>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67" name="Google Shape;167;p2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8" name="Google Shape;168;p2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69" name="Google Shape;169;p2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2">
            <a:alphaModFix/>
          </a:blip>
          <a:srcRect b="7493" l="0" r="0" t="8118"/>
          <a:stretch/>
        </p:blipFill>
        <p:spPr>
          <a:xfrm>
            <a:off x="0" y="0"/>
            <a:ext cx="9144003" cy="5143501"/>
          </a:xfrm>
          <a:prstGeom prst="rect">
            <a:avLst/>
          </a:prstGeom>
          <a:noFill/>
          <a:ln>
            <a:noFill/>
          </a:ln>
        </p:spPr>
      </p:pic>
      <p:sp>
        <p:nvSpPr>
          <p:cNvPr id="172" name="Google Shape;172;p27"/>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73" name="Google Shape;173;p27"/>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74" name="Google Shape;174;p2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75" name="Google Shape;175;p2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_1">
    <p:spTree>
      <p:nvGrpSpPr>
        <p:cNvPr id="176" name="Shape 176"/>
        <p:cNvGrpSpPr/>
        <p:nvPr/>
      </p:nvGrpSpPr>
      <p:grpSpPr>
        <a:xfrm>
          <a:off x="0" y="0"/>
          <a:ext cx="0" cy="0"/>
          <a:chOff x="0" y="0"/>
          <a:chExt cx="0" cy="0"/>
        </a:xfrm>
      </p:grpSpPr>
      <p:pic>
        <p:nvPicPr>
          <p:cNvPr id="177" name="Google Shape;177;p28"/>
          <p:cNvPicPr preferRelativeResize="0"/>
          <p:nvPr/>
        </p:nvPicPr>
        <p:blipFill rotWithShape="1">
          <a:blip r:embed="rId2">
            <a:alphaModFix/>
          </a:blip>
          <a:srcRect b="15647" l="0" r="0" t="0"/>
          <a:stretch/>
        </p:blipFill>
        <p:spPr>
          <a:xfrm>
            <a:off x="0" y="0"/>
            <a:ext cx="9143998" cy="5143500"/>
          </a:xfrm>
          <a:prstGeom prst="rect">
            <a:avLst/>
          </a:prstGeom>
          <a:noFill/>
          <a:ln>
            <a:noFill/>
          </a:ln>
        </p:spPr>
      </p:pic>
      <p:sp>
        <p:nvSpPr>
          <p:cNvPr id="178" name="Google Shape;178;p28"/>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79" name="Google Shape;179;p28"/>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80" name="Google Shape;180;p2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81" name="Google Shape;181;p2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CUSTOM_3_1_1_1_1_2_1_2_1">
    <p:bg>
      <p:bgPr>
        <a:solidFill>
          <a:srgbClr val="2897FF"/>
        </a:solidFill>
      </p:bgPr>
    </p:bg>
    <p:spTree>
      <p:nvGrpSpPr>
        <p:cNvPr id="182" name="Shape 182"/>
        <p:cNvGrpSpPr/>
        <p:nvPr/>
      </p:nvGrpSpPr>
      <p:grpSpPr>
        <a:xfrm>
          <a:off x="0" y="0"/>
          <a:ext cx="0" cy="0"/>
          <a:chOff x="0" y="0"/>
          <a:chExt cx="0" cy="0"/>
        </a:xfrm>
      </p:grpSpPr>
      <p:sp>
        <p:nvSpPr>
          <p:cNvPr id="183" name="Google Shape;183;p29"/>
          <p:cNvSpPr/>
          <p:nvPr/>
        </p:nvSpPr>
        <p:spPr>
          <a:xfrm>
            <a:off x="0" y="1055425"/>
            <a:ext cx="1483500" cy="3030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9"/>
          <p:cNvSpPr/>
          <p:nvPr/>
        </p:nvSpPr>
        <p:spPr>
          <a:xfrm>
            <a:off x="180300" y="1055575"/>
            <a:ext cx="7677000" cy="3030300"/>
          </a:xfrm>
          <a:prstGeom prst="roundRect">
            <a:avLst>
              <a:gd fmla="val 16667" name="adj"/>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9"/>
          <p:cNvSpPr/>
          <p:nvPr/>
        </p:nvSpPr>
        <p:spPr>
          <a:xfrm>
            <a:off x="0" y="1218175"/>
            <a:ext cx="1441200" cy="392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p:nvPr/>
        </p:nvSpPr>
        <p:spPr>
          <a:xfrm>
            <a:off x="185605" y="1218300"/>
            <a:ext cx="7677000" cy="392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600" u="none" cap="none" strike="noStrike">
              <a:solidFill>
                <a:srgbClr val="000000"/>
              </a:solidFill>
              <a:latin typeface="Arial"/>
              <a:ea typeface="Arial"/>
              <a:cs typeface="Arial"/>
              <a:sym typeface="Arial"/>
            </a:endParaRPr>
          </a:p>
        </p:txBody>
      </p:sp>
      <p:sp>
        <p:nvSpPr>
          <p:cNvPr id="187" name="Google Shape;187;p29"/>
          <p:cNvSpPr txBox="1"/>
          <p:nvPr>
            <p:ph type="title"/>
          </p:nvPr>
        </p:nvSpPr>
        <p:spPr>
          <a:xfrm>
            <a:off x="420950" y="1581175"/>
            <a:ext cx="6653700" cy="2622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2"/>
              </a:buClr>
              <a:buSzPts val="4000"/>
              <a:buFont typeface="Poppins Light"/>
              <a:buNone/>
              <a:defRPr b="0" i="0" sz="4000" u="none" cap="none" strike="noStrike">
                <a:solidFill>
                  <a:schemeClr val="dk2"/>
                </a:solidFill>
                <a:latin typeface="Poppins Light"/>
                <a:ea typeface="Poppins Light"/>
                <a:cs typeface="Poppins Light"/>
                <a:sym typeface="Poppins Light"/>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188" name="Google Shape;188;p29"/>
          <p:cNvSpPr txBox="1"/>
          <p:nvPr>
            <p:ph idx="2" type="title"/>
          </p:nvPr>
        </p:nvSpPr>
        <p:spPr>
          <a:xfrm>
            <a:off x="420961" y="501150"/>
            <a:ext cx="8600100" cy="630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189" name="Google Shape;189;p29"/>
          <p:cNvSpPr/>
          <p:nvPr/>
        </p:nvSpPr>
        <p:spPr>
          <a:xfrm>
            <a:off x="6377200" y="2666400"/>
            <a:ext cx="1483500" cy="24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91" name="Google Shape;191;p2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solidFill>
                  <a:schemeClr val="lt2"/>
                </a:solidFill>
              </a:rPr>
              <a:t>2022</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
    <p:bg>
      <p:bgPr>
        <a:solidFill>
          <a:schemeClr val="accent2"/>
        </a:solidFill>
      </p:bgPr>
    </p:bg>
    <p:spTree>
      <p:nvGrpSpPr>
        <p:cNvPr id="192" name="Shape 192"/>
        <p:cNvGrpSpPr/>
        <p:nvPr/>
      </p:nvGrpSpPr>
      <p:grpSpPr>
        <a:xfrm>
          <a:off x="0" y="0"/>
          <a:ext cx="0" cy="0"/>
          <a:chOff x="0" y="0"/>
          <a:chExt cx="0" cy="0"/>
        </a:xfrm>
      </p:grpSpPr>
      <p:pic>
        <p:nvPicPr>
          <p:cNvPr id="193" name="Google Shape;193;p30"/>
          <p:cNvPicPr preferRelativeResize="0"/>
          <p:nvPr/>
        </p:nvPicPr>
        <p:blipFill rotWithShape="1">
          <a:blip r:embed="rId2">
            <a:alphaModFix/>
          </a:blip>
          <a:srcRect b="0" l="71415" r="0" t="0"/>
          <a:stretch/>
        </p:blipFill>
        <p:spPr>
          <a:xfrm>
            <a:off x="6530250" y="375"/>
            <a:ext cx="2613751" cy="5142749"/>
          </a:xfrm>
          <a:prstGeom prst="rect">
            <a:avLst/>
          </a:prstGeom>
          <a:noFill/>
          <a:ln>
            <a:noFill/>
          </a:ln>
        </p:spPr>
      </p:pic>
      <p:pic>
        <p:nvPicPr>
          <p:cNvPr id="194" name="Google Shape;194;p30"/>
          <p:cNvPicPr preferRelativeResize="0"/>
          <p:nvPr/>
        </p:nvPicPr>
        <p:blipFill rotWithShape="1">
          <a:blip r:embed="rId2">
            <a:alphaModFix/>
          </a:blip>
          <a:srcRect b="0" l="0" r="71415" t="0"/>
          <a:stretch/>
        </p:blipFill>
        <p:spPr>
          <a:xfrm>
            <a:off x="0" y="375"/>
            <a:ext cx="2613751" cy="5142749"/>
          </a:xfrm>
          <a:prstGeom prst="rect">
            <a:avLst/>
          </a:prstGeom>
          <a:noFill/>
          <a:ln>
            <a:noFill/>
          </a:ln>
        </p:spPr>
      </p:pic>
      <p:sp>
        <p:nvSpPr>
          <p:cNvPr id="195" name="Google Shape;195;p30"/>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196" name="Google Shape;196;p30"/>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197" name="Google Shape;197;p3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98" name="Google Shape;198;p30"/>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pic>
        <p:nvPicPr>
          <p:cNvPr descr="AND_LOGO_RGB_ON_WHITE.png" id="199" name="Google Shape;199;p30"/>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1">
    <p:bg>
      <p:bgPr>
        <a:solidFill>
          <a:schemeClr val="accent2"/>
        </a:solidFill>
      </p:bgPr>
    </p:bg>
    <p:spTree>
      <p:nvGrpSpPr>
        <p:cNvPr id="200" name="Shape 200"/>
        <p:cNvGrpSpPr/>
        <p:nvPr/>
      </p:nvGrpSpPr>
      <p:grpSpPr>
        <a:xfrm>
          <a:off x="0" y="0"/>
          <a:ext cx="0" cy="0"/>
          <a:chOff x="0" y="0"/>
          <a:chExt cx="0" cy="0"/>
        </a:xfrm>
      </p:grpSpPr>
      <p:pic>
        <p:nvPicPr>
          <p:cNvPr id="201" name="Google Shape;201;p31"/>
          <p:cNvPicPr preferRelativeResize="0"/>
          <p:nvPr/>
        </p:nvPicPr>
        <p:blipFill rotWithShape="1">
          <a:blip r:embed="rId2">
            <a:alphaModFix/>
          </a:blip>
          <a:srcRect b="15426" l="71416" r="0" t="0"/>
          <a:stretch/>
        </p:blipFill>
        <p:spPr>
          <a:xfrm>
            <a:off x="6530249" y="0"/>
            <a:ext cx="2613749" cy="5142749"/>
          </a:xfrm>
          <a:prstGeom prst="rect">
            <a:avLst/>
          </a:prstGeom>
          <a:noFill/>
          <a:ln>
            <a:noFill/>
          </a:ln>
        </p:spPr>
      </p:pic>
      <p:pic>
        <p:nvPicPr>
          <p:cNvPr id="202" name="Google Shape;202;p31"/>
          <p:cNvPicPr preferRelativeResize="0"/>
          <p:nvPr/>
        </p:nvPicPr>
        <p:blipFill rotWithShape="1">
          <a:blip r:embed="rId2">
            <a:alphaModFix/>
          </a:blip>
          <a:srcRect b="15426" l="0" r="71415" t="0"/>
          <a:stretch/>
        </p:blipFill>
        <p:spPr>
          <a:xfrm>
            <a:off x="0" y="0"/>
            <a:ext cx="2613749" cy="5142749"/>
          </a:xfrm>
          <a:prstGeom prst="rect">
            <a:avLst/>
          </a:prstGeom>
          <a:noFill/>
          <a:ln>
            <a:noFill/>
          </a:ln>
        </p:spPr>
      </p:pic>
      <p:sp>
        <p:nvSpPr>
          <p:cNvPr id="203" name="Google Shape;203;p31"/>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04" name="Google Shape;204;p31"/>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pic>
        <p:nvPicPr>
          <p:cNvPr descr="AND_LOGO_RGB_ON_WHITE.png" id="205" name="Google Shape;205;p3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206" name="Google Shape;206;p3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07" name="Google Shape;207;p3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2">
    <p:bg>
      <p:bgPr>
        <a:solidFill>
          <a:schemeClr val="accent1"/>
        </a:solidFill>
      </p:bgPr>
    </p:bg>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2">
            <a:alphaModFix/>
          </a:blip>
          <a:srcRect b="15583" l="71415" r="0" t="0"/>
          <a:stretch/>
        </p:blipFill>
        <p:spPr>
          <a:xfrm>
            <a:off x="6530248" y="0"/>
            <a:ext cx="2613748" cy="5143501"/>
          </a:xfrm>
          <a:prstGeom prst="rect">
            <a:avLst/>
          </a:prstGeom>
          <a:noFill/>
          <a:ln>
            <a:noFill/>
          </a:ln>
        </p:spPr>
      </p:pic>
      <p:pic>
        <p:nvPicPr>
          <p:cNvPr id="210" name="Google Shape;210;p32"/>
          <p:cNvPicPr preferRelativeResize="0"/>
          <p:nvPr/>
        </p:nvPicPr>
        <p:blipFill rotWithShape="1">
          <a:blip r:embed="rId2">
            <a:alphaModFix/>
          </a:blip>
          <a:srcRect b="15583" l="0" r="71415" t="0"/>
          <a:stretch/>
        </p:blipFill>
        <p:spPr>
          <a:xfrm>
            <a:off x="0" y="0"/>
            <a:ext cx="2613749" cy="5143501"/>
          </a:xfrm>
          <a:prstGeom prst="rect">
            <a:avLst/>
          </a:prstGeom>
          <a:noFill/>
          <a:ln>
            <a:noFill/>
          </a:ln>
        </p:spPr>
      </p:pic>
      <p:sp>
        <p:nvSpPr>
          <p:cNvPr id="211" name="Google Shape;211;p32"/>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12" name="Google Shape;212;p32"/>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pic>
        <p:nvPicPr>
          <p:cNvPr descr="AND_LOGO_RGB_ON_WHITE.png" id="213" name="Google Shape;213;p32"/>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214" name="Google Shape;214;p3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15" name="Google Shape;215;p3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CUSTOM_1_1_1_1">
    <p:bg>
      <p:bgPr>
        <a:solidFill>
          <a:schemeClr val="accent1"/>
        </a:solidFill>
      </p:bgPr>
    </p:bg>
    <p:spTree>
      <p:nvGrpSpPr>
        <p:cNvPr id="216" name="Shape 216"/>
        <p:cNvGrpSpPr/>
        <p:nvPr/>
      </p:nvGrpSpPr>
      <p:grpSpPr>
        <a:xfrm>
          <a:off x="0" y="0"/>
          <a:ext cx="0" cy="0"/>
          <a:chOff x="0" y="0"/>
          <a:chExt cx="0" cy="0"/>
        </a:xfrm>
      </p:grpSpPr>
      <p:sp>
        <p:nvSpPr>
          <p:cNvPr id="217" name="Google Shape;217;p33"/>
          <p:cNvSpPr/>
          <p:nvPr/>
        </p:nvSpPr>
        <p:spPr>
          <a:xfrm>
            <a:off x="-5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txBox="1"/>
          <p:nvPr>
            <p:ph idx="1" type="subTitle"/>
          </p:nvPr>
        </p:nvSpPr>
        <p:spPr>
          <a:xfrm>
            <a:off x="415000" y="735825"/>
            <a:ext cx="8322900" cy="343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atin typeface="Poppins"/>
                <a:ea typeface="Poppins"/>
                <a:cs typeface="Poppins"/>
                <a:sym typeface="Poppi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9" name="Google Shape;219;p33"/>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lgn="ctr">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lgn="ctr">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lgn="ctr">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lgn="ctr">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lgn="ctr">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lgn="ctr">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lgn="ctr">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lgn="ctr">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20" name="Google Shape;220;p33"/>
          <p:cNvSpPr txBox="1"/>
          <p:nvPr>
            <p:ph idx="2" type="subTitle"/>
          </p:nvPr>
        </p:nvSpPr>
        <p:spPr>
          <a:xfrm>
            <a:off x="115843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1" name="Google Shape;221;p33"/>
          <p:cNvSpPr txBox="1"/>
          <p:nvPr>
            <p:ph idx="3" type="subTitle"/>
          </p:nvPr>
        </p:nvSpPr>
        <p:spPr>
          <a:xfrm>
            <a:off x="115843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2" name="Google Shape;222;p33"/>
          <p:cNvSpPr txBox="1"/>
          <p:nvPr>
            <p:ph idx="4" type="subTitle"/>
          </p:nvPr>
        </p:nvSpPr>
        <p:spPr>
          <a:xfrm>
            <a:off x="115843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3" name="Google Shape;223;p33"/>
          <p:cNvSpPr txBox="1"/>
          <p:nvPr>
            <p:ph idx="5" type="subTitle"/>
          </p:nvPr>
        </p:nvSpPr>
        <p:spPr>
          <a:xfrm>
            <a:off x="115843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4" name="Google Shape;224;p33"/>
          <p:cNvSpPr txBox="1"/>
          <p:nvPr>
            <p:ph idx="6" type="subTitle"/>
          </p:nvPr>
        </p:nvSpPr>
        <p:spPr>
          <a:xfrm>
            <a:off x="288841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5" name="Google Shape;225;p33"/>
          <p:cNvSpPr txBox="1"/>
          <p:nvPr>
            <p:ph idx="7" type="subTitle"/>
          </p:nvPr>
        </p:nvSpPr>
        <p:spPr>
          <a:xfrm>
            <a:off x="288841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6" name="Google Shape;226;p33"/>
          <p:cNvSpPr txBox="1"/>
          <p:nvPr>
            <p:ph idx="8" type="subTitle"/>
          </p:nvPr>
        </p:nvSpPr>
        <p:spPr>
          <a:xfrm>
            <a:off x="288841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7" name="Google Shape;227;p33"/>
          <p:cNvSpPr txBox="1"/>
          <p:nvPr>
            <p:ph idx="9" type="subTitle"/>
          </p:nvPr>
        </p:nvSpPr>
        <p:spPr>
          <a:xfrm>
            <a:off x="288841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8" name="Google Shape;228;p33"/>
          <p:cNvSpPr txBox="1"/>
          <p:nvPr>
            <p:ph idx="13" type="subTitle"/>
          </p:nvPr>
        </p:nvSpPr>
        <p:spPr>
          <a:xfrm>
            <a:off x="461838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29" name="Google Shape;229;p33"/>
          <p:cNvSpPr txBox="1"/>
          <p:nvPr>
            <p:ph idx="14" type="subTitle"/>
          </p:nvPr>
        </p:nvSpPr>
        <p:spPr>
          <a:xfrm>
            <a:off x="461838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0" name="Google Shape;230;p33"/>
          <p:cNvSpPr txBox="1"/>
          <p:nvPr>
            <p:ph idx="15" type="subTitle"/>
          </p:nvPr>
        </p:nvSpPr>
        <p:spPr>
          <a:xfrm>
            <a:off x="461838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1" name="Google Shape;231;p33"/>
          <p:cNvSpPr txBox="1"/>
          <p:nvPr>
            <p:ph idx="16" type="subTitle"/>
          </p:nvPr>
        </p:nvSpPr>
        <p:spPr>
          <a:xfrm>
            <a:off x="461838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2" name="Google Shape;232;p33"/>
          <p:cNvSpPr txBox="1"/>
          <p:nvPr>
            <p:ph idx="17" type="subTitle"/>
          </p:nvPr>
        </p:nvSpPr>
        <p:spPr>
          <a:xfrm>
            <a:off x="634836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3" name="Google Shape;233;p33"/>
          <p:cNvSpPr txBox="1"/>
          <p:nvPr>
            <p:ph idx="18" type="subTitle"/>
          </p:nvPr>
        </p:nvSpPr>
        <p:spPr>
          <a:xfrm>
            <a:off x="634836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4" name="Google Shape;234;p33"/>
          <p:cNvSpPr txBox="1"/>
          <p:nvPr>
            <p:ph idx="19" type="subTitle"/>
          </p:nvPr>
        </p:nvSpPr>
        <p:spPr>
          <a:xfrm>
            <a:off x="634836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5" name="Google Shape;235;p33"/>
          <p:cNvSpPr txBox="1"/>
          <p:nvPr>
            <p:ph idx="20" type="subTitle"/>
          </p:nvPr>
        </p:nvSpPr>
        <p:spPr>
          <a:xfrm>
            <a:off x="634836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36" name="Google Shape;236;p3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37" name="Google Shape;237;p33"/>
          <p:cNvSpPr txBox="1"/>
          <p:nvPr>
            <p:ph idx="21"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Mobile">
  <p:cSld name="CUSTOM_6_3">
    <p:bg>
      <p:bgPr>
        <a:solidFill>
          <a:schemeClr val="accent1"/>
        </a:solidFill>
      </p:bgPr>
    </p:bg>
    <p:spTree>
      <p:nvGrpSpPr>
        <p:cNvPr id="238" name="Shape 238"/>
        <p:cNvGrpSpPr/>
        <p:nvPr/>
      </p:nvGrpSpPr>
      <p:grpSpPr>
        <a:xfrm>
          <a:off x="0" y="0"/>
          <a:ext cx="0" cy="0"/>
          <a:chOff x="0" y="0"/>
          <a:chExt cx="0" cy="0"/>
        </a:xfrm>
      </p:grpSpPr>
      <p:sp>
        <p:nvSpPr>
          <p:cNvPr id="239" name="Google Shape;239;p34"/>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40" name="Google Shape;240;p34"/>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41" name="Google Shape;241;p34"/>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34"/>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43" name="Google Shape;243;p34"/>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4"/>
          <p:cNvPicPr preferRelativeResize="0"/>
          <p:nvPr/>
        </p:nvPicPr>
        <p:blipFill>
          <a:blip r:embed="rId2">
            <a:alphaModFix/>
          </a:blip>
          <a:stretch>
            <a:fillRect/>
          </a:stretch>
        </p:blipFill>
        <p:spPr>
          <a:xfrm>
            <a:off x="338200" y="734713"/>
            <a:ext cx="2002688" cy="3986375"/>
          </a:xfrm>
          <a:prstGeom prst="rect">
            <a:avLst/>
          </a:prstGeom>
          <a:noFill/>
          <a:ln>
            <a:noFill/>
          </a:ln>
        </p:spPr>
      </p:pic>
      <p:pic>
        <p:nvPicPr>
          <p:cNvPr id="246" name="Google Shape;246;p34"/>
          <p:cNvPicPr preferRelativeResize="0"/>
          <p:nvPr/>
        </p:nvPicPr>
        <p:blipFill>
          <a:blip r:embed="rId2">
            <a:alphaModFix/>
          </a:blip>
          <a:stretch>
            <a:fillRect/>
          </a:stretch>
        </p:blipFill>
        <p:spPr>
          <a:xfrm>
            <a:off x="2463212" y="734713"/>
            <a:ext cx="2002688" cy="3986375"/>
          </a:xfrm>
          <a:prstGeom prst="rect">
            <a:avLst/>
          </a:prstGeom>
          <a:noFill/>
          <a:ln>
            <a:noFill/>
          </a:ln>
        </p:spPr>
      </p:pic>
      <p:pic>
        <p:nvPicPr>
          <p:cNvPr descr="AND_LOGO_RGB_ON_WHITE.png" id="247" name="Google Shape;247;p34"/>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248" name="Google Shape;248;p3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49" name="Google Shape;249;p3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Tablet">
  <p:cSld name="CUSTOM_6_3_1">
    <p:bg>
      <p:bgPr>
        <a:solidFill>
          <a:schemeClr val="accent1"/>
        </a:solidFill>
      </p:bgPr>
    </p:bg>
    <p:spTree>
      <p:nvGrpSpPr>
        <p:cNvPr id="250" name="Shape 250"/>
        <p:cNvGrpSpPr/>
        <p:nvPr/>
      </p:nvGrpSpPr>
      <p:grpSpPr>
        <a:xfrm>
          <a:off x="0" y="0"/>
          <a:ext cx="0" cy="0"/>
          <a:chOff x="0" y="0"/>
          <a:chExt cx="0" cy="0"/>
        </a:xfrm>
      </p:grpSpPr>
      <p:sp>
        <p:nvSpPr>
          <p:cNvPr id="251" name="Google Shape;251;p35"/>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52" name="Google Shape;252;p35"/>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53" name="Google Shape;253;p35"/>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5"/>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55" name="Google Shape;255;p35"/>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5"/>
          <p:cNvPicPr preferRelativeResize="0"/>
          <p:nvPr/>
        </p:nvPicPr>
        <p:blipFill>
          <a:blip r:embed="rId2">
            <a:alphaModFix/>
          </a:blip>
          <a:stretch>
            <a:fillRect/>
          </a:stretch>
        </p:blipFill>
        <p:spPr>
          <a:xfrm>
            <a:off x="976324" y="730775"/>
            <a:ext cx="2939060" cy="3871225"/>
          </a:xfrm>
          <a:prstGeom prst="rect">
            <a:avLst/>
          </a:prstGeom>
          <a:noFill/>
          <a:ln>
            <a:noFill/>
          </a:ln>
        </p:spPr>
      </p:pic>
      <p:pic>
        <p:nvPicPr>
          <p:cNvPr descr="AND_LOGO_RGB_ON_WHITE.png" id="258" name="Google Shape;258;p35"/>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259" name="Google Shape;259;p3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60" name="Google Shape;260;p3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Desktop">
  <p:cSld name="CUSTOM_6_3_2_1">
    <p:bg>
      <p:bgPr>
        <a:solidFill>
          <a:schemeClr val="accent2"/>
        </a:solidFill>
      </p:bgPr>
    </p:bg>
    <p:spTree>
      <p:nvGrpSpPr>
        <p:cNvPr id="261" name="Shape 261"/>
        <p:cNvGrpSpPr/>
        <p:nvPr/>
      </p:nvGrpSpPr>
      <p:grpSpPr>
        <a:xfrm>
          <a:off x="0" y="0"/>
          <a:ext cx="0" cy="0"/>
          <a:chOff x="0" y="0"/>
          <a:chExt cx="0" cy="0"/>
        </a:xfrm>
      </p:grpSpPr>
      <p:sp>
        <p:nvSpPr>
          <p:cNvPr id="262" name="Google Shape;262;p36"/>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63" name="Google Shape;263;p36"/>
          <p:cNvSpPr txBox="1"/>
          <p:nvPr>
            <p:ph idx="1" type="body"/>
          </p:nvPr>
        </p:nvSpPr>
        <p:spPr>
          <a:xfrm>
            <a:off x="5133850" y="1233300"/>
            <a:ext cx="37275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64" name="Google Shape;264;p36"/>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66" name="Google Shape;266;p36"/>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6"/>
          <p:cNvPicPr preferRelativeResize="0"/>
          <p:nvPr/>
        </p:nvPicPr>
        <p:blipFill>
          <a:blip r:embed="rId2">
            <a:alphaModFix/>
          </a:blip>
          <a:stretch>
            <a:fillRect/>
          </a:stretch>
        </p:blipFill>
        <p:spPr>
          <a:xfrm>
            <a:off x="185575" y="835850"/>
            <a:ext cx="4474299" cy="3580376"/>
          </a:xfrm>
          <a:prstGeom prst="rect">
            <a:avLst/>
          </a:prstGeom>
          <a:noFill/>
          <a:ln>
            <a:noFill/>
          </a:ln>
        </p:spPr>
      </p:pic>
      <p:pic>
        <p:nvPicPr>
          <p:cNvPr descr="AND_LOGO_RGB_ON_WHITE.png" id="269" name="Google Shape;269;p36"/>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270" name="Google Shape;270;p3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71" name="Google Shape;271;p3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3_Headline and Content 1_1_1_1_1_1_1_2_1_1_1_1_1_1_3_2_1_1_1_1_1">
    <p:bg>
      <p:bgPr>
        <a:solidFill>
          <a:schemeClr val="accent1"/>
        </a:solidFill>
      </p:bgPr>
    </p:bg>
    <p:spTree>
      <p:nvGrpSpPr>
        <p:cNvPr id="272" name="Shape 272"/>
        <p:cNvGrpSpPr/>
        <p:nvPr/>
      </p:nvGrpSpPr>
      <p:grpSpPr>
        <a:xfrm>
          <a:off x="0" y="0"/>
          <a:ext cx="0" cy="0"/>
          <a:chOff x="0" y="0"/>
          <a:chExt cx="0" cy="0"/>
        </a:xfrm>
      </p:grpSpPr>
      <p:sp>
        <p:nvSpPr>
          <p:cNvPr id="273" name="Google Shape;273;p37"/>
          <p:cNvSpPr/>
          <p:nvPr/>
        </p:nvSpPr>
        <p:spPr>
          <a:xfrm>
            <a:off x="-7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7"/>
          <p:cNvSpPr/>
          <p:nvPr/>
        </p:nvSpPr>
        <p:spPr>
          <a:xfrm>
            <a:off x="3440138"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7"/>
          <p:cNvSpPr/>
          <p:nvPr/>
        </p:nvSpPr>
        <p:spPr>
          <a:xfrm>
            <a:off x="601257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7"/>
          <p:cNvSpPr/>
          <p:nvPr/>
        </p:nvSpPr>
        <p:spPr>
          <a:xfrm>
            <a:off x="86772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7"/>
          <p:cNvSpPr txBox="1"/>
          <p:nvPr>
            <p:ph idx="1"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278" name="Google Shape;278;p37"/>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279" name="Google Shape;279;p37"/>
          <p:cNvSpPr txBox="1"/>
          <p:nvPr>
            <p:ph idx="2" type="body"/>
          </p:nvPr>
        </p:nvSpPr>
        <p:spPr>
          <a:xfrm>
            <a:off x="3570110" y="1348256"/>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80" name="Google Shape;280;p37"/>
          <p:cNvSpPr txBox="1"/>
          <p:nvPr>
            <p:ph idx="3" type="body"/>
          </p:nvPr>
        </p:nvSpPr>
        <p:spPr>
          <a:xfrm>
            <a:off x="997664"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81" name="Google Shape;281;p37"/>
          <p:cNvSpPr txBox="1"/>
          <p:nvPr>
            <p:ph idx="4" type="body"/>
          </p:nvPr>
        </p:nvSpPr>
        <p:spPr>
          <a:xfrm>
            <a:off x="6142556"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82" name="Google Shape;282;p3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83" name="Google Shape;283;p37"/>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p:cSld name="CUSTOM_3_1_1_1_1_1">
    <p:bg>
      <p:bgPr>
        <a:solidFill>
          <a:srgbClr val="FF323C"/>
        </a:solidFill>
      </p:bgPr>
    </p:bg>
    <p:spTree>
      <p:nvGrpSpPr>
        <p:cNvPr id="284" name="Shape 284"/>
        <p:cNvGrpSpPr/>
        <p:nvPr/>
      </p:nvGrpSpPr>
      <p:grpSpPr>
        <a:xfrm>
          <a:off x="0" y="0"/>
          <a:ext cx="0" cy="0"/>
          <a:chOff x="0" y="0"/>
          <a:chExt cx="0" cy="0"/>
        </a:xfrm>
      </p:grpSpPr>
      <p:sp>
        <p:nvSpPr>
          <p:cNvPr id="285" name="Google Shape;285;p38"/>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8"/>
          <p:cNvSpPr txBox="1"/>
          <p:nvPr>
            <p:ph type="title"/>
          </p:nvPr>
        </p:nvSpPr>
        <p:spPr>
          <a:xfrm>
            <a:off x="5438650" y="588650"/>
            <a:ext cx="2808300" cy="89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34343"/>
              </a:buClr>
              <a:buSzPts val="2200"/>
              <a:buFont typeface="Poppins"/>
              <a:buNone/>
              <a:defRPr b="1" i="0" sz="22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87" name="Google Shape;287;p38"/>
          <p:cNvSpPr txBox="1"/>
          <p:nvPr>
            <p:ph idx="1" type="body"/>
          </p:nvPr>
        </p:nvSpPr>
        <p:spPr>
          <a:xfrm>
            <a:off x="5438650" y="1478750"/>
            <a:ext cx="28083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88" name="Google Shape;288;p38"/>
          <p:cNvSpPr/>
          <p:nvPr/>
        </p:nvSpPr>
        <p:spPr>
          <a:xfrm>
            <a:off x="492300" y="341150"/>
            <a:ext cx="4452600" cy="4452600"/>
          </a:xfrm>
          <a:prstGeom prst="ellipse">
            <a:avLst/>
          </a:prstGeom>
          <a:solidFill>
            <a:srgbClr val="FFFFFF"/>
          </a:solidFill>
          <a:ln cap="flat" cmpd="sng" w="76200">
            <a:solidFill>
              <a:srgbClr val="FF3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90" name="Google Shape;290;p3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Bar">
  <p:cSld name="CUSTOM_8_2_1_1">
    <p:bg>
      <p:bgPr>
        <a:solidFill>
          <a:schemeClr val="accent2"/>
        </a:solidFill>
      </p:bgPr>
    </p:bg>
    <p:spTree>
      <p:nvGrpSpPr>
        <p:cNvPr id="291" name="Shape 291"/>
        <p:cNvGrpSpPr/>
        <p:nvPr/>
      </p:nvGrpSpPr>
      <p:grpSpPr>
        <a:xfrm>
          <a:off x="0" y="0"/>
          <a:ext cx="0" cy="0"/>
          <a:chOff x="0" y="0"/>
          <a:chExt cx="0" cy="0"/>
        </a:xfrm>
      </p:grpSpPr>
      <p:sp>
        <p:nvSpPr>
          <p:cNvPr id="292" name="Google Shape;292;p39"/>
          <p:cNvSpPr/>
          <p:nvPr/>
        </p:nvSpPr>
        <p:spPr>
          <a:xfrm>
            <a:off x="0" y="4276725"/>
            <a:ext cx="9144000" cy="8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0" y="0"/>
            <a:ext cx="9144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txBox="1"/>
          <p:nvPr>
            <p:ph idx="1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r>
              <a:rPr lang="en-GB"/>
              <a:t>© AND DIgital 2018</a:t>
            </a:r>
            <a:endParaRPr/>
          </a:p>
        </p:txBody>
      </p:sp>
      <p:sp>
        <p:nvSpPr>
          <p:cNvPr id="295" name="Google Shape;295;p39"/>
          <p:cNvSpPr txBox="1"/>
          <p:nvPr>
            <p:ph idx="1" type="subTitle"/>
          </p:nvPr>
        </p:nvSpPr>
        <p:spPr>
          <a:xfrm>
            <a:off x="518416" y="1650225"/>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96" name="Google Shape;296;p39"/>
          <p:cNvSpPr txBox="1"/>
          <p:nvPr>
            <p:ph type="title"/>
          </p:nvPr>
        </p:nvSpPr>
        <p:spPr>
          <a:xfrm>
            <a:off x="490950" y="1340275"/>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297" name="Google Shape;297;p39"/>
          <p:cNvSpPr txBox="1"/>
          <p:nvPr>
            <p:ph idx="2" type="body"/>
          </p:nvPr>
        </p:nvSpPr>
        <p:spPr>
          <a:xfrm>
            <a:off x="492699" y="2080325"/>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298" name="Google Shape;298;p39"/>
          <p:cNvSpPr txBox="1"/>
          <p:nvPr>
            <p:ph idx="3" type="subTitle"/>
          </p:nvPr>
        </p:nvSpPr>
        <p:spPr>
          <a:xfrm>
            <a:off x="4861816" y="1650213"/>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99" name="Google Shape;299;p39"/>
          <p:cNvSpPr txBox="1"/>
          <p:nvPr>
            <p:ph idx="4" type="title"/>
          </p:nvPr>
        </p:nvSpPr>
        <p:spPr>
          <a:xfrm>
            <a:off x="4834350" y="1340263"/>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300" name="Google Shape;300;p39"/>
          <p:cNvSpPr txBox="1"/>
          <p:nvPr>
            <p:ph idx="5" type="body"/>
          </p:nvPr>
        </p:nvSpPr>
        <p:spPr>
          <a:xfrm>
            <a:off x="4836099" y="2080313"/>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301" name="Google Shape;301;p39"/>
          <p:cNvSpPr txBox="1"/>
          <p:nvPr>
            <p:ph idx="6"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302" name="Google Shape;302;p39"/>
          <p:cNvSpPr txBox="1"/>
          <p:nvPr>
            <p:ph idx="7"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a:t>
            </a:r>
            <a:r>
              <a:rPr lang="en-GB"/>
              <a:t>2022</a:t>
            </a:r>
            <a:endParaRPr/>
          </a:p>
        </p:txBody>
      </p:sp>
      <p:pic>
        <p:nvPicPr>
          <p:cNvPr descr="AND_LOGO_RGB_ON_WHITE.png" id="303" name="Google Shape;303;p39"/>
          <p:cNvPicPr preferRelativeResize="0"/>
          <p:nvPr/>
        </p:nvPicPr>
        <p:blipFill rotWithShape="1">
          <a:blip r:embed="rId2">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
    <p:spTree>
      <p:nvGrpSpPr>
        <p:cNvPr id="304" name="Shape 304"/>
        <p:cNvGrpSpPr/>
        <p:nvPr/>
      </p:nvGrpSpPr>
      <p:grpSpPr>
        <a:xfrm>
          <a:off x="0" y="0"/>
          <a:ext cx="0" cy="0"/>
          <a:chOff x="0" y="0"/>
          <a:chExt cx="0" cy="0"/>
        </a:xfrm>
      </p:grpSpPr>
      <p:pic>
        <p:nvPicPr>
          <p:cNvPr id="305" name="Google Shape;305;p40"/>
          <p:cNvPicPr preferRelativeResize="0"/>
          <p:nvPr/>
        </p:nvPicPr>
        <p:blipFill rotWithShape="1">
          <a:blip r:embed="rId2">
            <a:alphaModFix/>
          </a:blip>
          <a:srcRect b="0" l="0" r="0" t="69366"/>
          <a:stretch/>
        </p:blipFill>
        <p:spPr>
          <a:xfrm>
            <a:off x="0" y="3567449"/>
            <a:ext cx="9143998" cy="1575001"/>
          </a:xfrm>
          <a:prstGeom prst="rect">
            <a:avLst/>
          </a:prstGeom>
          <a:noFill/>
          <a:ln>
            <a:noFill/>
          </a:ln>
        </p:spPr>
      </p:pic>
      <p:sp>
        <p:nvSpPr>
          <p:cNvPr id="306" name="Google Shape;306;p40"/>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07" name="Google Shape;307;p40"/>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40"/>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09" name="Google Shape;309;p40"/>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sp>
        <p:nvSpPr>
          <p:cNvPr id="310" name="Google Shape;310;p4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311" name="Google Shape;311;p4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t>2022</a:t>
            </a:r>
            <a:endParaRPr/>
          </a:p>
        </p:txBody>
      </p:sp>
      <p:pic>
        <p:nvPicPr>
          <p:cNvPr descr="AND_LOGO_RGB_ON_WHITE.png" id="312" name="Google Shape;312;p40"/>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_1">
    <p:spTree>
      <p:nvGrpSpPr>
        <p:cNvPr id="313" name="Shape 313"/>
        <p:cNvGrpSpPr/>
        <p:nvPr/>
      </p:nvGrpSpPr>
      <p:grpSpPr>
        <a:xfrm>
          <a:off x="0" y="0"/>
          <a:ext cx="0" cy="0"/>
          <a:chOff x="0" y="0"/>
          <a:chExt cx="0" cy="0"/>
        </a:xfrm>
      </p:grpSpPr>
      <p:pic>
        <p:nvPicPr>
          <p:cNvPr id="314" name="Google Shape;314;p41"/>
          <p:cNvPicPr preferRelativeResize="0"/>
          <p:nvPr/>
        </p:nvPicPr>
        <p:blipFill rotWithShape="1">
          <a:blip r:embed="rId2">
            <a:alphaModFix/>
          </a:blip>
          <a:srcRect b="0" l="0" r="0" t="74221"/>
          <a:stretch/>
        </p:blipFill>
        <p:spPr>
          <a:xfrm>
            <a:off x="0" y="3568491"/>
            <a:ext cx="9143998" cy="1574998"/>
          </a:xfrm>
          <a:prstGeom prst="rect">
            <a:avLst/>
          </a:prstGeom>
          <a:noFill/>
          <a:ln>
            <a:noFill/>
          </a:ln>
        </p:spPr>
      </p:pic>
      <p:sp>
        <p:nvSpPr>
          <p:cNvPr id="315" name="Google Shape;315;p41"/>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16" name="Google Shape;316;p41"/>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41"/>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18" name="Google Shape;318;p41"/>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descr="AND_LOGO_RGB_ON_WHITE.png" id="319" name="Google Shape;319;p41"/>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320" name="Google Shape;320;p4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21" name="Google Shape;321;p4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locks">
  <p:cSld name="CUSTOM_9_2">
    <p:bg>
      <p:bgPr>
        <a:solidFill>
          <a:schemeClr val="accent1"/>
        </a:solidFill>
      </p:bgPr>
    </p:bg>
    <p:spTree>
      <p:nvGrpSpPr>
        <p:cNvPr id="322" name="Shape 322"/>
        <p:cNvGrpSpPr/>
        <p:nvPr/>
      </p:nvGrpSpPr>
      <p:grpSpPr>
        <a:xfrm>
          <a:off x="0" y="0"/>
          <a:ext cx="0" cy="0"/>
          <a:chOff x="0" y="0"/>
          <a:chExt cx="0" cy="0"/>
        </a:xfrm>
      </p:grpSpPr>
      <p:sp>
        <p:nvSpPr>
          <p:cNvPr id="323" name="Google Shape;323;p42"/>
          <p:cNvSpPr/>
          <p:nvPr/>
        </p:nvSpPr>
        <p:spPr>
          <a:xfrm flipH="1" rot="10800000">
            <a:off x="4570825" y="75"/>
            <a:ext cx="4570800" cy="513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24" name="Google Shape;324;p42"/>
          <p:cNvSpPr txBox="1"/>
          <p:nvPr>
            <p:ph type="title"/>
          </p:nvPr>
        </p:nvSpPr>
        <p:spPr>
          <a:xfrm>
            <a:off x="614975" y="3904163"/>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25" name="Google Shape;325;p42"/>
          <p:cNvSpPr txBox="1"/>
          <p:nvPr>
            <p:ph idx="1" type="subTitle"/>
          </p:nvPr>
        </p:nvSpPr>
        <p:spPr>
          <a:xfrm>
            <a:off x="546000" y="3668438"/>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rgbClr val="FFFFFF"/>
                </a:solidFill>
                <a:latin typeface="Poppins"/>
                <a:ea typeface="Poppins"/>
                <a:cs typeface="Poppins"/>
                <a:sym typeface="Poppins"/>
              </a:defRPr>
            </a:lvl1pPr>
            <a:lvl2pPr lvl="1" rtl="0" algn="r">
              <a:spcBef>
                <a:spcPts val="0"/>
              </a:spcBef>
              <a:spcAft>
                <a:spcPts val="0"/>
              </a:spcAft>
              <a:buNone/>
              <a:defRPr>
                <a:solidFill>
                  <a:srgbClr val="FFFFFF"/>
                </a:solidFill>
              </a:defRPr>
            </a:lvl2pPr>
            <a:lvl3pPr lvl="2" rtl="0" algn="r">
              <a:spcBef>
                <a:spcPts val="0"/>
              </a:spcBef>
              <a:spcAft>
                <a:spcPts val="0"/>
              </a:spcAft>
              <a:buNone/>
              <a:defRPr>
                <a:solidFill>
                  <a:srgbClr val="FFFFFF"/>
                </a:solidFill>
              </a:defRPr>
            </a:lvl3pPr>
            <a:lvl4pPr lvl="3" rtl="0" algn="r">
              <a:spcBef>
                <a:spcPts val="0"/>
              </a:spcBef>
              <a:spcAft>
                <a:spcPts val="0"/>
              </a:spcAft>
              <a:buNone/>
              <a:defRPr>
                <a:solidFill>
                  <a:srgbClr val="FFFFFF"/>
                </a:solidFill>
              </a:defRPr>
            </a:lvl4pPr>
            <a:lvl5pPr lvl="4" rtl="0" algn="r">
              <a:spcBef>
                <a:spcPts val="0"/>
              </a:spcBef>
              <a:spcAft>
                <a:spcPts val="0"/>
              </a:spcAft>
              <a:buNone/>
              <a:defRPr>
                <a:solidFill>
                  <a:srgbClr val="FFFFFF"/>
                </a:solidFill>
              </a:defRPr>
            </a:lvl5pPr>
            <a:lvl6pPr lvl="5" rtl="0" algn="r">
              <a:spcBef>
                <a:spcPts val="0"/>
              </a:spcBef>
              <a:spcAft>
                <a:spcPts val="0"/>
              </a:spcAft>
              <a:buNone/>
              <a:defRPr>
                <a:solidFill>
                  <a:srgbClr val="FFFFFF"/>
                </a:solidFill>
              </a:defRPr>
            </a:lvl6pPr>
            <a:lvl7pPr lvl="6" rtl="0" algn="r">
              <a:spcBef>
                <a:spcPts val="0"/>
              </a:spcBef>
              <a:spcAft>
                <a:spcPts val="0"/>
              </a:spcAft>
              <a:buNone/>
              <a:defRPr>
                <a:solidFill>
                  <a:srgbClr val="FFFFFF"/>
                </a:solidFill>
              </a:defRPr>
            </a:lvl7pPr>
            <a:lvl8pPr lvl="7" rtl="0" algn="r">
              <a:spcBef>
                <a:spcPts val="0"/>
              </a:spcBef>
              <a:spcAft>
                <a:spcPts val="0"/>
              </a:spcAft>
              <a:buNone/>
              <a:defRPr>
                <a:solidFill>
                  <a:srgbClr val="FFFFFF"/>
                </a:solidFill>
              </a:defRPr>
            </a:lvl8pPr>
            <a:lvl9pPr lvl="8" rtl="0" algn="r">
              <a:spcBef>
                <a:spcPts val="0"/>
              </a:spcBef>
              <a:spcAft>
                <a:spcPts val="0"/>
              </a:spcAft>
              <a:buNone/>
              <a:defRPr>
                <a:solidFill>
                  <a:srgbClr val="FFFFFF"/>
                </a:solidFill>
              </a:defRPr>
            </a:lvl9pPr>
          </a:lstStyle>
          <a:p/>
        </p:txBody>
      </p:sp>
      <p:sp>
        <p:nvSpPr>
          <p:cNvPr id="326" name="Google Shape;326;p42"/>
          <p:cNvSpPr txBox="1"/>
          <p:nvPr>
            <p:ph idx="2" type="body"/>
          </p:nvPr>
        </p:nvSpPr>
        <p:spPr>
          <a:xfrm>
            <a:off x="4921500" y="393850"/>
            <a:ext cx="3929700" cy="395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id="327" name="Google Shape;327;p42"/>
          <p:cNvPicPr preferRelativeResize="0"/>
          <p:nvPr/>
        </p:nvPicPr>
        <p:blipFill rotWithShape="1">
          <a:blip r:embed="rId2">
            <a:alphaModFix/>
          </a:blip>
          <a:srcRect b="0" l="0" r="8575" t="0"/>
          <a:stretch/>
        </p:blipFill>
        <p:spPr>
          <a:xfrm>
            <a:off x="0" y="0"/>
            <a:ext cx="4570803" cy="3333750"/>
          </a:xfrm>
          <a:prstGeom prst="rect">
            <a:avLst/>
          </a:prstGeom>
          <a:noFill/>
          <a:ln>
            <a:noFill/>
          </a:ln>
        </p:spPr>
      </p:pic>
      <p:pic>
        <p:nvPicPr>
          <p:cNvPr id="328" name="Google Shape;328;p42"/>
          <p:cNvPicPr preferRelativeResize="0"/>
          <p:nvPr/>
        </p:nvPicPr>
        <p:blipFill rotWithShape="1">
          <a:blip r:embed="rId3">
            <a:alphaModFix/>
          </a:blip>
          <a:srcRect b="0" l="0" r="22720" t="0"/>
          <a:stretch/>
        </p:blipFill>
        <p:spPr>
          <a:xfrm>
            <a:off x="0" y="75"/>
            <a:ext cx="4570803" cy="3333749"/>
          </a:xfrm>
          <a:prstGeom prst="rect">
            <a:avLst/>
          </a:prstGeom>
          <a:noFill/>
          <a:ln>
            <a:noFill/>
          </a:ln>
        </p:spPr>
      </p:pic>
      <p:pic>
        <p:nvPicPr>
          <p:cNvPr descr="AND_LOGO_RGB_ON_WHITE.png" id="329" name="Google Shape;329;p42"/>
          <p:cNvPicPr preferRelativeResize="0"/>
          <p:nvPr/>
        </p:nvPicPr>
        <p:blipFill rotWithShape="1">
          <a:blip r:embed="rId4">
            <a:alphaModFix/>
          </a:blip>
          <a:srcRect b="0" l="0" r="0" t="0"/>
          <a:stretch/>
        </p:blipFill>
        <p:spPr>
          <a:xfrm>
            <a:off x="8462632" y="4754400"/>
            <a:ext cx="430319" cy="163576"/>
          </a:xfrm>
          <a:prstGeom prst="rect">
            <a:avLst/>
          </a:prstGeom>
          <a:noFill/>
          <a:ln>
            <a:noFill/>
          </a:ln>
        </p:spPr>
      </p:pic>
      <p:sp>
        <p:nvSpPr>
          <p:cNvPr id="330" name="Google Shape;330;p4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31" name="Google Shape;331;p42"/>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i Bio Slide">
  <p:cSld name="CUSTOM_3_1_1_1_1_2_1_2_1_2_1_1_1_1_1_1">
    <p:bg>
      <p:bgPr>
        <a:noFill/>
      </p:bgPr>
    </p:bg>
    <p:spTree>
      <p:nvGrpSpPr>
        <p:cNvPr id="332" name="Shape 332"/>
        <p:cNvGrpSpPr/>
        <p:nvPr/>
      </p:nvGrpSpPr>
      <p:grpSpPr>
        <a:xfrm>
          <a:off x="0" y="0"/>
          <a:ext cx="0" cy="0"/>
          <a:chOff x="0" y="0"/>
          <a:chExt cx="0" cy="0"/>
        </a:xfrm>
      </p:grpSpPr>
      <p:sp>
        <p:nvSpPr>
          <p:cNvPr id="333" name="Google Shape;333;p43"/>
          <p:cNvSpPr/>
          <p:nvPr/>
        </p:nvSpPr>
        <p:spPr>
          <a:xfrm>
            <a:off x="0" y="4616150"/>
            <a:ext cx="7736700" cy="5274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3"/>
          <p:cNvSpPr/>
          <p:nvPr/>
        </p:nvSpPr>
        <p:spPr>
          <a:xfrm>
            <a:off x="0" y="4567250"/>
            <a:ext cx="9144000" cy="489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3"/>
          <p:cNvSpPr/>
          <p:nvPr/>
        </p:nvSpPr>
        <p:spPr>
          <a:xfrm>
            <a:off x="7682875" y="200250"/>
            <a:ext cx="1461000" cy="1713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3"/>
          <p:cNvSpPr/>
          <p:nvPr/>
        </p:nvSpPr>
        <p:spPr>
          <a:xfrm>
            <a:off x="7682850" y="1901550"/>
            <a:ext cx="1461000" cy="32421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3"/>
          <p:cNvSpPr/>
          <p:nvPr/>
        </p:nvSpPr>
        <p:spPr>
          <a:xfrm>
            <a:off x="0" y="0"/>
            <a:ext cx="9144000" cy="4845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3"/>
          <p:cNvSpPr/>
          <p:nvPr/>
        </p:nvSpPr>
        <p:spPr>
          <a:xfrm>
            <a:off x="0" y="469375"/>
            <a:ext cx="9144000" cy="3726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ND_LOGO_RGB_ON_WHITE.png" id="339" name="Google Shape;339;p43"/>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sp>
        <p:nvSpPr>
          <p:cNvPr id="340" name="Google Shape;340;p43"/>
          <p:cNvSpPr txBox="1"/>
          <p:nvPr>
            <p:ph type="title"/>
          </p:nvPr>
        </p:nvSpPr>
        <p:spPr>
          <a:xfrm>
            <a:off x="153600" y="100825"/>
            <a:ext cx="67095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1" name="Google Shape;341;p43"/>
          <p:cNvSpPr txBox="1"/>
          <p:nvPr>
            <p:ph idx="1" type="subTitle"/>
          </p:nvPr>
        </p:nvSpPr>
        <p:spPr>
          <a:xfrm>
            <a:off x="172875" y="545275"/>
            <a:ext cx="4211700" cy="2208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chemeClr val="dk2"/>
              </a:buClr>
              <a:buSzPts val="1500"/>
              <a:buNone/>
              <a:defRPr i="0" sz="15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342" name="Google Shape;342;p43"/>
          <p:cNvSpPr txBox="1"/>
          <p:nvPr>
            <p:ph idx="2" type="subTitle"/>
          </p:nvPr>
        </p:nvSpPr>
        <p:spPr>
          <a:xfrm>
            <a:off x="7832800" y="2037550"/>
            <a:ext cx="1181700" cy="251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800"/>
              <a:buFont typeface="Arial"/>
              <a:buNone/>
              <a:defRPr b="1" i="0" sz="9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1" i="0" sz="900" u="none" cap="none" strike="noStrike">
                <a:solidFill>
                  <a:schemeClr val="dk2"/>
                </a:solidFill>
                <a:latin typeface="Arial"/>
                <a:ea typeface="Arial"/>
                <a:cs typeface="Arial"/>
                <a:sym typeface="Arial"/>
              </a:defRPr>
            </a:lvl9pPr>
          </a:lstStyle>
          <a:p/>
        </p:txBody>
      </p:sp>
      <p:sp>
        <p:nvSpPr>
          <p:cNvPr id="343" name="Google Shape;343;p43"/>
          <p:cNvSpPr txBox="1"/>
          <p:nvPr>
            <p:ph idx="3" type="title"/>
          </p:nvPr>
        </p:nvSpPr>
        <p:spPr>
          <a:xfrm>
            <a:off x="7779550" y="1525325"/>
            <a:ext cx="11817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900"/>
              <a:buFont typeface="Poppins"/>
              <a:buNone/>
              <a:defRPr b="1" i="0" sz="9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4" name="Google Shape;344;p43"/>
          <p:cNvSpPr/>
          <p:nvPr/>
        </p:nvSpPr>
        <p:spPr>
          <a:xfrm>
            <a:off x="153600"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1020571"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3"/>
          <p:cNvSpPr/>
          <p:nvPr/>
        </p:nvSpPr>
        <p:spPr>
          <a:xfrm>
            <a:off x="1887543"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a:off x="2754514"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3621485"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4488456"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5355428"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6236503" y="44041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3"/>
          <p:cNvPicPr preferRelativeResize="0"/>
          <p:nvPr/>
        </p:nvPicPr>
        <p:blipFill>
          <a:blip r:embed="rId3">
            <a:alphaModFix/>
          </a:blip>
          <a:stretch>
            <a:fillRect/>
          </a:stretch>
        </p:blipFill>
        <p:spPr>
          <a:xfrm>
            <a:off x="7341487" y="504175"/>
            <a:ext cx="303000" cy="303000"/>
          </a:xfrm>
          <a:prstGeom prst="rect">
            <a:avLst/>
          </a:prstGeom>
          <a:noFill/>
          <a:ln>
            <a:noFill/>
          </a:ln>
        </p:spPr>
      </p:pic>
      <p:sp>
        <p:nvSpPr>
          <p:cNvPr id="353" name="Google Shape;353;p43"/>
          <p:cNvSpPr txBox="1"/>
          <p:nvPr>
            <p:ph idx="4" type="subTitle"/>
          </p:nvPr>
        </p:nvSpPr>
        <p:spPr>
          <a:xfrm>
            <a:off x="4929200" y="553800"/>
            <a:ext cx="2373900" cy="220800"/>
          </a:xfrm>
          <a:prstGeom prst="rect">
            <a:avLst/>
          </a:prstGeom>
          <a:noFill/>
          <a:ln>
            <a:noFill/>
          </a:ln>
        </p:spPr>
        <p:txBody>
          <a:bodyPr anchorCtr="0" anchor="ctr" bIns="91425" lIns="91425" spcFirstLastPara="1" rIns="91425" wrap="square" tIns="91425">
            <a:noAutofit/>
          </a:bodyPr>
          <a:lstStyle>
            <a:lvl1pPr lvl="0" marR="0" rtl="0" algn="r">
              <a:lnSpc>
                <a:spcPct val="115000"/>
              </a:lnSpc>
              <a:spcBef>
                <a:spcPts val="0"/>
              </a:spcBef>
              <a:spcAft>
                <a:spcPts val="0"/>
              </a:spcAft>
              <a:buClr>
                <a:schemeClr val="dk2"/>
              </a:buClr>
              <a:buSzPts val="1400"/>
              <a:buFont typeface="Arial"/>
              <a:buNone/>
              <a:defRPr b="0" i="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354" name="Google Shape;354;p43"/>
          <p:cNvPicPr preferRelativeResize="0"/>
          <p:nvPr/>
        </p:nvPicPr>
        <p:blipFill rotWithShape="1">
          <a:blip r:embed="rId4">
            <a:alphaModFix/>
          </a:blip>
          <a:srcRect b="0" l="0" r="0" t="0"/>
          <a:stretch/>
        </p:blipFill>
        <p:spPr>
          <a:xfrm>
            <a:off x="7682874" y="3102"/>
            <a:ext cx="1461000" cy="1461000"/>
          </a:xfrm>
          <a:prstGeom prst="rect">
            <a:avLst/>
          </a:prstGeom>
          <a:noFill/>
          <a:ln>
            <a:noFill/>
          </a:ln>
        </p:spPr>
      </p:pic>
      <p:sp>
        <p:nvSpPr>
          <p:cNvPr id="355" name="Google Shape;355;p43"/>
          <p:cNvSpPr txBox="1"/>
          <p:nvPr/>
        </p:nvSpPr>
        <p:spPr>
          <a:xfrm>
            <a:off x="172875" y="1049800"/>
            <a:ext cx="3501900" cy="324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900"/>
              <a:t>Lorem ipsum dolor sit amet, consectetur adipiscing elit. Morbi malesuada libero nec elit tincidunt, ut bibendum enim feugiat. </a:t>
            </a:r>
            <a:endParaRPr sz="900">
              <a:solidFill>
                <a:srgbClr val="323232"/>
              </a:solidFill>
            </a:endParaRPr>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p:txBody>
      </p:sp>
      <p:sp>
        <p:nvSpPr>
          <p:cNvPr id="356" name="Google Shape;356;p43"/>
          <p:cNvSpPr txBox="1"/>
          <p:nvPr/>
        </p:nvSpPr>
        <p:spPr>
          <a:xfrm>
            <a:off x="3954488" y="1049938"/>
            <a:ext cx="3501900" cy="3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285750" lvl="0" marL="457200" rtl="0" algn="l">
              <a:spcBef>
                <a:spcPts val="0"/>
              </a:spcBef>
              <a:spcAft>
                <a:spcPts val="0"/>
              </a:spcAft>
              <a:buClr>
                <a:srgbClr val="323232"/>
              </a:buClr>
              <a:buSzPts val="900"/>
              <a:buChar char="●"/>
            </a:pPr>
            <a:r>
              <a:t/>
            </a:r>
            <a:endParaRPr b="1" sz="900">
              <a:solidFill>
                <a:srgbClr val="323232"/>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 Team">
  <p:cSld name="CUSTOM_4_1_1_1_1">
    <p:bg>
      <p:bgPr>
        <a:solidFill>
          <a:schemeClr val="accent1"/>
        </a:solidFill>
      </p:bgPr>
    </p:bg>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2">
            <a:alphaModFix/>
          </a:blip>
          <a:srcRect b="0" l="563" r="563" t="0"/>
          <a:stretch/>
        </p:blipFill>
        <p:spPr>
          <a:xfrm>
            <a:off x="0" y="-41268"/>
            <a:ext cx="9144000" cy="5226038"/>
          </a:xfrm>
          <a:prstGeom prst="rect">
            <a:avLst/>
          </a:prstGeom>
          <a:noFill/>
          <a:ln>
            <a:noFill/>
          </a:ln>
        </p:spPr>
      </p:pic>
      <p:sp>
        <p:nvSpPr>
          <p:cNvPr id="359" name="Google Shape;359;p44"/>
          <p:cNvSpPr txBox="1"/>
          <p:nvPr/>
        </p:nvSpPr>
        <p:spPr>
          <a:xfrm>
            <a:off x="1077300" y="1125075"/>
            <a:ext cx="2904600" cy="930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FFFFFF"/>
                </a:solidFill>
                <a:latin typeface="Poppins"/>
                <a:ea typeface="Poppins"/>
                <a:cs typeface="Poppins"/>
                <a:sym typeface="Poppins"/>
              </a:rPr>
              <a:t>610</a:t>
            </a:r>
            <a:r>
              <a:rPr b="1" lang="en-GB" sz="3000">
                <a:solidFill>
                  <a:srgbClr val="FFFFFF"/>
                </a:solidFill>
                <a:latin typeface="Poppins"/>
                <a:ea typeface="Poppins"/>
                <a:cs typeface="Poppins"/>
                <a:sym typeface="Poppins"/>
              </a:rPr>
              <a:t> Strong </a:t>
            </a:r>
            <a:endParaRPr b="1" sz="3000">
              <a:solidFill>
                <a:srgbClr val="FFFFFF"/>
              </a:solidFill>
              <a:latin typeface="Poppins"/>
              <a:ea typeface="Poppins"/>
              <a:cs typeface="Poppins"/>
              <a:sym typeface="Poppins"/>
            </a:endParaRPr>
          </a:p>
          <a:p>
            <a:pPr indent="0" lvl="0" marL="0" rtl="0" algn="l">
              <a:lnSpc>
                <a:spcPct val="90000"/>
              </a:lnSpc>
              <a:spcBef>
                <a:spcPts val="0"/>
              </a:spcBef>
              <a:spcAft>
                <a:spcPts val="0"/>
              </a:spcAft>
              <a:buNone/>
            </a:pPr>
            <a:r>
              <a:rPr b="1" lang="en-GB" sz="3000">
                <a:solidFill>
                  <a:srgbClr val="FFFFFF"/>
                </a:solidFill>
                <a:latin typeface="Poppins"/>
                <a:ea typeface="Poppins"/>
                <a:cs typeface="Poppins"/>
                <a:sym typeface="Poppins"/>
              </a:rPr>
              <a:t>And Rising</a:t>
            </a:r>
            <a:r>
              <a:rPr b="1" lang="en-GB" sz="3000">
                <a:solidFill>
                  <a:srgbClr val="FFFFFF"/>
                </a:solidFill>
                <a:latin typeface="Poppins"/>
                <a:ea typeface="Poppins"/>
                <a:cs typeface="Poppins"/>
                <a:sym typeface="Poppins"/>
              </a:rPr>
              <a:t> </a:t>
            </a:r>
            <a:endParaRPr b="1" sz="3000">
              <a:solidFill>
                <a:srgbClr val="FFFFFF"/>
              </a:solidFill>
              <a:latin typeface="Poppins"/>
              <a:ea typeface="Poppins"/>
              <a:cs typeface="Poppins"/>
              <a:sym typeface="Poppins"/>
            </a:endParaRPr>
          </a:p>
        </p:txBody>
      </p:sp>
      <p:sp>
        <p:nvSpPr>
          <p:cNvPr id="360" name="Google Shape;360;p44"/>
          <p:cNvSpPr txBox="1"/>
          <p:nvPr/>
        </p:nvSpPr>
        <p:spPr>
          <a:xfrm>
            <a:off x="1077300" y="2116750"/>
            <a:ext cx="2904600" cy="10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FFFFFF"/>
              </a:buClr>
              <a:buSzPts val="1100"/>
              <a:buFont typeface="Arial"/>
              <a:buNone/>
            </a:pPr>
            <a:r>
              <a:rPr lang="en-GB" sz="1600">
                <a:solidFill>
                  <a:srgbClr val="FFFFFF"/>
                </a:solidFill>
                <a:latin typeface="Poppins"/>
                <a:ea typeface="Poppins"/>
                <a:cs typeface="Poppins"/>
                <a:sym typeface="Poppins"/>
              </a:rPr>
              <a:t>Agile, cross-functional and highly-motivated digital specialists.</a:t>
            </a:r>
            <a:endParaRPr sz="16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FFFFFF"/>
              </a:solidFill>
              <a:latin typeface="Poppins"/>
              <a:ea typeface="Poppins"/>
              <a:cs typeface="Poppins"/>
              <a:sym typeface="Poppins"/>
            </a:endParaRPr>
          </a:p>
        </p:txBody>
      </p:sp>
      <p:sp>
        <p:nvSpPr>
          <p:cNvPr id="361" name="Google Shape;361;p44"/>
          <p:cNvSpPr txBox="1"/>
          <p:nvPr/>
        </p:nvSpPr>
        <p:spPr>
          <a:xfrm>
            <a:off x="1077300" y="3207500"/>
            <a:ext cx="27612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Poppins"/>
                <a:ea typeface="Poppins"/>
                <a:cs typeface="Poppins"/>
                <a:sym typeface="Poppins"/>
              </a:rPr>
              <a:t>92%</a:t>
            </a:r>
            <a:r>
              <a:rPr lang="en-GB" sz="1200">
                <a:solidFill>
                  <a:srgbClr val="FFFFFF"/>
                </a:solidFill>
                <a:latin typeface="Poppins"/>
                <a:ea typeface="Poppins"/>
                <a:cs typeface="Poppins"/>
                <a:sym typeface="Poppins"/>
              </a:rPr>
              <a:t> Permanent</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b="1" lang="en-GB" sz="1200">
                <a:solidFill>
                  <a:srgbClr val="FFFFFF"/>
                </a:solidFill>
                <a:latin typeface="Poppins"/>
                <a:ea typeface="Poppins"/>
                <a:cs typeface="Poppins"/>
                <a:sym typeface="Poppins"/>
              </a:rPr>
              <a:t>31% </a:t>
            </a:r>
            <a:r>
              <a:rPr lang="en-GB" sz="1200">
                <a:solidFill>
                  <a:srgbClr val="FFFFFF"/>
                </a:solidFill>
                <a:latin typeface="Poppins"/>
                <a:ea typeface="Poppins"/>
                <a:cs typeface="Poppins"/>
                <a:sym typeface="Poppins"/>
              </a:rPr>
              <a:t>Female</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i="1" lang="en-GB" sz="900">
                <a:solidFill>
                  <a:srgbClr val="FFFFFF"/>
                </a:solidFill>
                <a:latin typeface="Poppins"/>
                <a:ea typeface="Poppins"/>
                <a:cs typeface="Poppins"/>
                <a:sym typeface="Poppins"/>
              </a:rPr>
              <a:t>As at Nov 2019.</a:t>
            </a:r>
            <a:endParaRPr i="1" sz="900">
              <a:solidFill>
                <a:srgbClr val="FFFFFF"/>
              </a:solidFill>
              <a:latin typeface="Poppins"/>
              <a:ea typeface="Poppins"/>
              <a:cs typeface="Poppins"/>
              <a:sym typeface="Poppins"/>
            </a:endParaRPr>
          </a:p>
        </p:txBody>
      </p:sp>
      <p:sp>
        <p:nvSpPr>
          <p:cNvPr id="362" name="Google Shape;362;p4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63" name="Google Shape;363;p44"/>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e/Flex Model">
  <p:cSld name="CUSTOM_6_4">
    <p:bg>
      <p:bgPr>
        <a:noFill/>
      </p:bgPr>
    </p:bg>
    <p:spTree>
      <p:nvGrpSpPr>
        <p:cNvPr id="364" name="Shape 364"/>
        <p:cNvGrpSpPr/>
        <p:nvPr/>
      </p:nvGrpSpPr>
      <p:grpSpPr>
        <a:xfrm>
          <a:off x="0" y="0"/>
          <a:ext cx="0" cy="0"/>
          <a:chOff x="0" y="0"/>
          <a:chExt cx="0" cy="0"/>
        </a:xfrm>
      </p:grpSpPr>
      <p:sp>
        <p:nvSpPr>
          <p:cNvPr id="365" name="Google Shape;365;p45"/>
          <p:cNvSpPr txBox="1"/>
          <p:nvPr/>
        </p:nvSpPr>
        <p:spPr>
          <a:xfrm>
            <a:off x="280800" y="280500"/>
            <a:ext cx="8322900" cy="343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2000">
                <a:solidFill>
                  <a:srgbClr val="434343"/>
                </a:solidFill>
                <a:latin typeface="Poppins"/>
                <a:ea typeface="Poppins"/>
                <a:cs typeface="Poppins"/>
                <a:sym typeface="Poppins"/>
              </a:rPr>
              <a:t>The                     Model</a:t>
            </a:r>
            <a:endParaRPr b="1" sz="2000">
              <a:solidFill>
                <a:srgbClr val="434343"/>
              </a:solidFill>
              <a:latin typeface="Poppins"/>
              <a:ea typeface="Poppins"/>
              <a:cs typeface="Poppins"/>
              <a:sym typeface="Poppins"/>
            </a:endParaRPr>
          </a:p>
        </p:txBody>
      </p:sp>
      <p:pic>
        <p:nvPicPr>
          <p:cNvPr id="366" name="Google Shape;366;p45"/>
          <p:cNvPicPr preferRelativeResize="0"/>
          <p:nvPr/>
        </p:nvPicPr>
        <p:blipFill rotWithShape="1">
          <a:blip r:embed="rId2">
            <a:alphaModFix/>
          </a:blip>
          <a:srcRect b="19762" l="2425" r="3208" t="13517"/>
          <a:stretch/>
        </p:blipFill>
        <p:spPr>
          <a:xfrm>
            <a:off x="381564" y="1004025"/>
            <a:ext cx="8380872" cy="3384826"/>
          </a:xfrm>
          <a:prstGeom prst="rect">
            <a:avLst/>
          </a:prstGeom>
          <a:noFill/>
          <a:ln>
            <a:noFill/>
          </a:ln>
        </p:spPr>
      </p:pic>
      <p:pic>
        <p:nvPicPr>
          <p:cNvPr descr="AND_LOGO_RGB_ON_WHITE.png" id="367" name="Google Shape;367;p45"/>
          <p:cNvPicPr preferRelativeResize="0"/>
          <p:nvPr/>
        </p:nvPicPr>
        <p:blipFill rotWithShape="1">
          <a:blip r:embed="rId3">
            <a:alphaModFix/>
          </a:blip>
          <a:srcRect b="0" l="0" r="0" t="0"/>
          <a:stretch/>
        </p:blipFill>
        <p:spPr>
          <a:xfrm>
            <a:off x="956425" y="280501"/>
            <a:ext cx="904340" cy="343799"/>
          </a:xfrm>
          <a:prstGeom prst="rect">
            <a:avLst/>
          </a:prstGeom>
          <a:noFill/>
          <a:ln>
            <a:noFill/>
          </a:ln>
        </p:spPr>
      </p:pic>
      <p:sp>
        <p:nvSpPr>
          <p:cNvPr id="368" name="Google Shape;368;p4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369" name="Google Shape;369;p4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ys of Working">
  <p:cSld name="CUSTOM_16">
    <p:spTree>
      <p:nvGrpSpPr>
        <p:cNvPr id="370" name="Shape 370"/>
        <p:cNvGrpSpPr/>
        <p:nvPr/>
      </p:nvGrpSpPr>
      <p:grpSpPr>
        <a:xfrm>
          <a:off x="0" y="0"/>
          <a:ext cx="0" cy="0"/>
          <a:chOff x="0" y="0"/>
          <a:chExt cx="0" cy="0"/>
        </a:xfrm>
      </p:grpSpPr>
      <p:sp>
        <p:nvSpPr>
          <p:cNvPr id="371" name="Google Shape;371;p46"/>
          <p:cNvSpPr/>
          <p:nvPr/>
        </p:nvSpPr>
        <p:spPr>
          <a:xfrm>
            <a:off x="325225" y="1285950"/>
            <a:ext cx="337200" cy="1310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940875" y="2455913"/>
            <a:ext cx="985800" cy="1929600"/>
          </a:xfrm>
          <a:prstGeom prst="bracePai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662425" y="2416575"/>
            <a:ext cx="727800" cy="22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46"/>
          <p:cNvGrpSpPr/>
          <p:nvPr/>
        </p:nvGrpSpPr>
        <p:grpSpPr>
          <a:xfrm flipH="1" rot="10800000">
            <a:off x="3527943" y="1498685"/>
            <a:ext cx="2532540" cy="2532540"/>
            <a:chOff x="2820225" y="891450"/>
            <a:chExt cx="3175200" cy="3175200"/>
          </a:xfrm>
        </p:grpSpPr>
        <p:sp>
          <p:nvSpPr>
            <p:cNvPr id="375" name="Google Shape;375;p46"/>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rot="10800000">
              <a:off x="3175023" y="1179900"/>
              <a:ext cx="450600" cy="4506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46"/>
          <p:cNvGrpSpPr/>
          <p:nvPr/>
        </p:nvGrpSpPr>
        <p:grpSpPr>
          <a:xfrm rot="-8727071">
            <a:off x="5313711" y="554861"/>
            <a:ext cx="1651125" cy="1651125"/>
            <a:chOff x="2820225" y="891450"/>
            <a:chExt cx="3175200" cy="3175200"/>
          </a:xfrm>
        </p:grpSpPr>
        <p:sp>
          <p:nvSpPr>
            <p:cNvPr id="378" name="Google Shape;378;p46"/>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6"/>
            <p:cNvSpPr/>
            <p:nvPr/>
          </p:nvSpPr>
          <p:spPr>
            <a:xfrm rot="10800000">
              <a:off x="3175023" y="1179900"/>
              <a:ext cx="450600" cy="450600"/>
            </a:xfrm>
            <a:prstGeom prst="rtTriangle">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46"/>
          <p:cNvSpPr/>
          <p:nvPr/>
        </p:nvSpPr>
        <p:spPr>
          <a:xfrm>
            <a:off x="3531990" y="3752225"/>
            <a:ext cx="2747100" cy="381600"/>
          </a:xfrm>
          <a:prstGeom prst="rightArrow">
            <a:avLst>
              <a:gd fmla="val 50000" name="adj1"/>
              <a:gd fmla="val 50000" name="adj2"/>
            </a:avLst>
          </a:prstGeom>
          <a:solidFill>
            <a:srgbClr val="FF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6"/>
          <p:cNvSpPr/>
          <p:nvPr/>
        </p:nvSpPr>
        <p:spPr>
          <a:xfrm>
            <a:off x="3537300" y="4199325"/>
            <a:ext cx="2745900" cy="200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Backlog Refinement</a:t>
            </a:r>
            <a:endParaRPr b="1" sz="1000">
              <a:solidFill>
                <a:srgbClr val="FFFFFF"/>
              </a:solidFill>
            </a:endParaRPr>
          </a:p>
        </p:txBody>
      </p:sp>
      <p:pic>
        <p:nvPicPr>
          <p:cNvPr id="382" name="Google Shape;382;p46"/>
          <p:cNvPicPr preferRelativeResize="0"/>
          <p:nvPr/>
        </p:nvPicPr>
        <p:blipFill rotWithShape="1">
          <a:blip r:embed="rId2">
            <a:alphaModFix/>
          </a:blip>
          <a:srcRect b="0" l="0" r="0" t="0"/>
          <a:stretch/>
        </p:blipFill>
        <p:spPr>
          <a:xfrm>
            <a:off x="4407529" y="1894452"/>
            <a:ext cx="226457" cy="339680"/>
          </a:xfrm>
          <a:prstGeom prst="rect">
            <a:avLst/>
          </a:prstGeom>
          <a:noFill/>
          <a:ln>
            <a:noFill/>
          </a:ln>
        </p:spPr>
      </p:pic>
      <p:sp>
        <p:nvSpPr>
          <p:cNvPr id="383" name="Google Shape;383;p46"/>
          <p:cNvSpPr txBox="1"/>
          <p:nvPr/>
        </p:nvSpPr>
        <p:spPr>
          <a:xfrm>
            <a:off x="4271046" y="2273238"/>
            <a:ext cx="499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Scrum Master</a:t>
            </a:r>
            <a:endParaRPr sz="700">
              <a:solidFill>
                <a:schemeClr val="dk2"/>
              </a:solidFill>
              <a:latin typeface="Poppins"/>
              <a:ea typeface="Poppins"/>
              <a:cs typeface="Poppins"/>
              <a:sym typeface="Poppins"/>
            </a:endParaRPr>
          </a:p>
        </p:txBody>
      </p:sp>
      <p:pic>
        <p:nvPicPr>
          <p:cNvPr id="384" name="Google Shape;384;p46"/>
          <p:cNvPicPr preferRelativeResize="0"/>
          <p:nvPr/>
        </p:nvPicPr>
        <p:blipFill rotWithShape="1">
          <a:blip r:embed="rId2">
            <a:alphaModFix/>
          </a:blip>
          <a:srcRect b="0" l="0" r="0" t="0"/>
          <a:stretch/>
        </p:blipFill>
        <p:spPr>
          <a:xfrm>
            <a:off x="4963610" y="1884307"/>
            <a:ext cx="226457" cy="339680"/>
          </a:xfrm>
          <a:prstGeom prst="rect">
            <a:avLst/>
          </a:prstGeom>
          <a:noFill/>
          <a:ln>
            <a:noFill/>
          </a:ln>
        </p:spPr>
      </p:pic>
      <p:sp>
        <p:nvSpPr>
          <p:cNvPr id="385" name="Google Shape;385;p46"/>
          <p:cNvSpPr txBox="1"/>
          <p:nvPr/>
        </p:nvSpPr>
        <p:spPr>
          <a:xfrm>
            <a:off x="4767675" y="2291925"/>
            <a:ext cx="586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Owner</a:t>
            </a:r>
            <a:endParaRPr sz="700">
              <a:solidFill>
                <a:schemeClr val="dk2"/>
              </a:solidFill>
              <a:latin typeface="Poppins"/>
              <a:ea typeface="Poppins"/>
              <a:cs typeface="Poppins"/>
              <a:sym typeface="Poppins"/>
            </a:endParaRPr>
          </a:p>
        </p:txBody>
      </p:sp>
      <p:pic>
        <p:nvPicPr>
          <p:cNvPr id="386" name="Google Shape;386;p46"/>
          <p:cNvPicPr preferRelativeResize="0"/>
          <p:nvPr/>
        </p:nvPicPr>
        <p:blipFill rotWithShape="1">
          <a:blip r:embed="rId2">
            <a:alphaModFix/>
          </a:blip>
          <a:srcRect b="0" l="0" r="0" t="0"/>
          <a:stretch/>
        </p:blipFill>
        <p:spPr>
          <a:xfrm>
            <a:off x="4435195" y="2644157"/>
            <a:ext cx="226457" cy="339680"/>
          </a:xfrm>
          <a:prstGeom prst="rect">
            <a:avLst/>
          </a:prstGeom>
          <a:noFill/>
          <a:ln>
            <a:noFill/>
          </a:ln>
        </p:spPr>
      </p:pic>
      <p:sp>
        <p:nvSpPr>
          <p:cNvPr id="387" name="Google Shape;387;p46"/>
          <p:cNvSpPr txBox="1"/>
          <p:nvPr/>
        </p:nvSpPr>
        <p:spPr>
          <a:xfrm>
            <a:off x="4366628" y="3027986"/>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388" name="Google Shape;388;p46"/>
          <p:cNvPicPr preferRelativeResize="0"/>
          <p:nvPr/>
        </p:nvPicPr>
        <p:blipFill rotWithShape="1">
          <a:blip r:embed="rId2">
            <a:alphaModFix/>
          </a:blip>
          <a:srcRect b="0" l="0" r="0" t="0"/>
          <a:stretch/>
        </p:blipFill>
        <p:spPr>
          <a:xfrm>
            <a:off x="4991277" y="2634013"/>
            <a:ext cx="226457" cy="339680"/>
          </a:xfrm>
          <a:prstGeom prst="rect">
            <a:avLst/>
          </a:prstGeom>
          <a:noFill/>
          <a:ln>
            <a:noFill/>
          </a:ln>
        </p:spPr>
      </p:pic>
      <p:pic>
        <p:nvPicPr>
          <p:cNvPr id="389" name="Google Shape;389;p46"/>
          <p:cNvPicPr preferRelativeResize="0"/>
          <p:nvPr/>
        </p:nvPicPr>
        <p:blipFill rotWithShape="1">
          <a:blip r:embed="rId2">
            <a:alphaModFix/>
          </a:blip>
          <a:srcRect b="0" l="0" r="0" t="0"/>
          <a:stretch/>
        </p:blipFill>
        <p:spPr>
          <a:xfrm>
            <a:off x="4713236" y="2644157"/>
            <a:ext cx="226457" cy="339680"/>
          </a:xfrm>
          <a:prstGeom prst="rect">
            <a:avLst/>
          </a:prstGeom>
          <a:noFill/>
          <a:ln>
            <a:noFill/>
          </a:ln>
        </p:spPr>
      </p:pic>
      <p:sp>
        <p:nvSpPr>
          <p:cNvPr id="390" name="Google Shape;390;p46"/>
          <p:cNvSpPr txBox="1"/>
          <p:nvPr/>
        </p:nvSpPr>
        <p:spPr>
          <a:xfrm>
            <a:off x="4329375" y="3383975"/>
            <a:ext cx="8982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accent2"/>
                </a:solidFill>
                <a:latin typeface="Poppins"/>
                <a:ea typeface="Poppins"/>
                <a:cs typeface="Poppins"/>
                <a:sym typeface="Poppins"/>
              </a:rPr>
              <a:t>SPRINT</a:t>
            </a:r>
            <a:endParaRPr b="1" sz="1200">
              <a:solidFill>
                <a:schemeClr val="accent2"/>
              </a:solidFill>
              <a:latin typeface="Poppins"/>
              <a:ea typeface="Poppins"/>
              <a:cs typeface="Poppins"/>
              <a:sym typeface="Poppins"/>
            </a:endParaRPr>
          </a:p>
          <a:p>
            <a:pPr indent="0" lvl="0" marL="0" rtl="0" algn="ctr">
              <a:spcBef>
                <a:spcPts val="0"/>
              </a:spcBef>
              <a:spcAft>
                <a:spcPts val="0"/>
              </a:spcAft>
              <a:buNone/>
            </a:pPr>
            <a:r>
              <a:rPr b="1" lang="en-GB" sz="700">
                <a:solidFill>
                  <a:schemeClr val="accent2"/>
                </a:solidFill>
                <a:latin typeface="Poppins"/>
                <a:ea typeface="Poppins"/>
                <a:cs typeface="Poppins"/>
                <a:sym typeface="Poppins"/>
              </a:rPr>
              <a:t>1-4 weeks</a:t>
            </a:r>
            <a:endParaRPr b="1" sz="700">
              <a:solidFill>
                <a:schemeClr val="accent2"/>
              </a:solidFill>
              <a:latin typeface="Poppins"/>
              <a:ea typeface="Poppins"/>
              <a:cs typeface="Poppins"/>
              <a:sym typeface="Poppins"/>
            </a:endParaRPr>
          </a:p>
        </p:txBody>
      </p:sp>
      <p:sp>
        <p:nvSpPr>
          <p:cNvPr id="391" name="Google Shape;391;p46"/>
          <p:cNvSpPr txBox="1"/>
          <p:nvPr/>
        </p:nvSpPr>
        <p:spPr>
          <a:xfrm>
            <a:off x="5549558" y="1388357"/>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I did yesterday</a:t>
            </a:r>
            <a:endParaRPr b="1" sz="800">
              <a:solidFill>
                <a:schemeClr val="lt2"/>
              </a:solidFill>
            </a:endParaRPr>
          </a:p>
          <a:p>
            <a:pPr indent="0" lvl="0" marL="0" rtl="0" algn="ctr">
              <a:spcBef>
                <a:spcPts val="0"/>
              </a:spcBef>
              <a:spcAft>
                <a:spcPts val="0"/>
              </a:spcAft>
              <a:buNone/>
            </a:pPr>
            <a:r>
              <a:rPr b="1" lang="en-GB" sz="800">
                <a:solidFill>
                  <a:schemeClr val="lt2"/>
                </a:solidFill>
              </a:rPr>
              <a:t>What I plan today</a:t>
            </a:r>
            <a:endParaRPr b="1" sz="800">
              <a:solidFill>
                <a:schemeClr val="lt2"/>
              </a:solidFill>
            </a:endParaRPr>
          </a:p>
          <a:p>
            <a:pPr indent="0" lvl="0" marL="0" rtl="0" algn="ctr">
              <a:spcBef>
                <a:spcPts val="0"/>
              </a:spcBef>
              <a:spcAft>
                <a:spcPts val="0"/>
              </a:spcAft>
              <a:buNone/>
            </a:pPr>
            <a:r>
              <a:rPr b="1" lang="en-GB" sz="800">
                <a:solidFill>
                  <a:schemeClr val="lt2"/>
                </a:solidFill>
              </a:rPr>
              <a:t>My impediments</a:t>
            </a:r>
            <a:endParaRPr b="1" sz="800">
              <a:solidFill>
                <a:schemeClr val="lt2"/>
              </a:solidFill>
            </a:endParaRPr>
          </a:p>
        </p:txBody>
      </p:sp>
      <p:sp>
        <p:nvSpPr>
          <p:cNvPr id="392" name="Google Shape;392;p46"/>
          <p:cNvSpPr/>
          <p:nvPr/>
        </p:nvSpPr>
        <p:spPr>
          <a:xfrm>
            <a:off x="664636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Review</a:t>
            </a:r>
            <a:endParaRPr b="1" sz="700">
              <a:solidFill>
                <a:srgbClr val="434343"/>
              </a:solidFill>
              <a:latin typeface="Poppins"/>
              <a:ea typeface="Poppins"/>
              <a:cs typeface="Poppins"/>
              <a:sym typeface="Poppins"/>
            </a:endParaRPr>
          </a:p>
        </p:txBody>
      </p:sp>
      <p:sp>
        <p:nvSpPr>
          <p:cNvPr id="393" name="Google Shape;393;p46"/>
          <p:cNvSpPr txBox="1"/>
          <p:nvPr/>
        </p:nvSpPr>
        <p:spPr>
          <a:xfrm>
            <a:off x="6485725" y="2962150"/>
            <a:ext cx="12633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 completed</a:t>
            </a:r>
            <a:endParaRPr b="1" sz="800">
              <a:solidFill>
                <a:schemeClr val="lt2"/>
              </a:solidFill>
            </a:endParaRPr>
          </a:p>
          <a:p>
            <a:pPr indent="0" lvl="0" marL="0" rtl="0" algn="ctr">
              <a:spcBef>
                <a:spcPts val="0"/>
              </a:spcBef>
              <a:spcAft>
                <a:spcPts val="0"/>
              </a:spcAft>
              <a:buNone/>
            </a:pPr>
            <a:r>
              <a:rPr b="1" lang="en-GB" sz="800">
                <a:solidFill>
                  <a:schemeClr val="lt2"/>
                </a:solidFill>
              </a:rPr>
              <a:t>Demonstrate features</a:t>
            </a:r>
            <a:endParaRPr b="1" sz="800">
              <a:solidFill>
                <a:schemeClr val="lt2"/>
              </a:solidFill>
            </a:endParaRPr>
          </a:p>
          <a:p>
            <a:pPr indent="0" lvl="0" marL="0" rtl="0" algn="ctr">
              <a:spcBef>
                <a:spcPts val="0"/>
              </a:spcBef>
              <a:spcAft>
                <a:spcPts val="0"/>
              </a:spcAft>
              <a:buNone/>
            </a:pPr>
            <a:r>
              <a:rPr b="1" lang="en-GB" sz="800">
                <a:solidFill>
                  <a:schemeClr val="lt2"/>
                </a:solidFill>
              </a:rPr>
              <a:t>What’s next?</a:t>
            </a:r>
            <a:endParaRPr b="1" sz="800">
              <a:solidFill>
                <a:schemeClr val="lt2"/>
              </a:solidFill>
            </a:endParaRPr>
          </a:p>
        </p:txBody>
      </p:sp>
      <p:sp>
        <p:nvSpPr>
          <p:cNvPr id="394" name="Google Shape;394;p46"/>
          <p:cNvSpPr/>
          <p:nvPr/>
        </p:nvSpPr>
        <p:spPr>
          <a:xfrm>
            <a:off x="6982275"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txBox="1"/>
          <p:nvPr/>
        </p:nvSpPr>
        <p:spPr>
          <a:xfrm>
            <a:off x="6956196"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3</a:t>
            </a:r>
            <a:endParaRPr b="1" sz="1200">
              <a:solidFill>
                <a:srgbClr val="FFFFFF"/>
              </a:solidFill>
              <a:latin typeface="Poppins"/>
              <a:ea typeface="Poppins"/>
              <a:cs typeface="Poppins"/>
              <a:sym typeface="Poppins"/>
            </a:endParaRPr>
          </a:p>
        </p:txBody>
      </p:sp>
      <p:sp>
        <p:nvSpPr>
          <p:cNvPr id="396" name="Google Shape;396;p46"/>
          <p:cNvSpPr/>
          <p:nvPr/>
        </p:nvSpPr>
        <p:spPr>
          <a:xfrm>
            <a:off x="788532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Retrospective</a:t>
            </a:r>
            <a:endParaRPr b="1" sz="700">
              <a:solidFill>
                <a:srgbClr val="434343"/>
              </a:solidFill>
              <a:latin typeface="Poppins"/>
              <a:ea typeface="Poppins"/>
              <a:cs typeface="Poppins"/>
              <a:sym typeface="Poppins"/>
            </a:endParaRPr>
          </a:p>
        </p:txBody>
      </p:sp>
      <p:sp>
        <p:nvSpPr>
          <p:cNvPr id="397" name="Google Shape;397;p46"/>
          <p:cNvSpPr txBox="1"/>
          <p:nvPr/>
        </p:nvSpPr>
        <p:spPr>
          <a:xfrm>
            <a:off x="7699852" y="2962155"/>
            <a:ext cx="12690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went well</a:t>
            </a:r>
            <a:endParaRPr b="1" sz="800">
              <a:solidFill>
                <a:schemeClr val="lt2"/>
              </a:solidFill>
            </a:endParaRPr>
          </a:p>
          <a:p>
            <a:pPr indent="0" lvl="0" marL="0" rtl="0" algn="ctr">
              <a:spcBef>
                <a:spcPts val="0"/>
              </a:spcBef>
              <a:spcAft>
                <a:spcPts val="0"/>
              </a:spcAft>
              <a:buNone/>
            </a:pPr>
            <a:r>
              <a:rPr b="1" lang="en-GB" sz="800">
                <a:solidFill>
                  <a:schemeClr val="lt2"/>
                </a:solidFill>
              </a:rPr>
              <a:t>What didn’t!</a:t>
            </a:r>
            <a:endParaRPr b="1" sz="800">
              <a:solidFill>
                <a:schemeClr val="lt2"/>
              </a:solidFill>
            </a:endParaRPr>
          </a:p>
          <a:p>
            <a:pPr indent="0" lvl="0" marL="0" rtl="0" algn="ctr">
              <a:spcBef>
                <a:spcPts val="0"/>
              </a:spcBef>
              <a:spcAft>
                <a:spcPts val="0"/>
              </a:spcAft>
              <a:buNone/>
            </a:pPr>
            <a:r>
              <a:rPr b="1" lang="en-GB" sz="800">
                <a:solidFill>
                  <a:schemeClr val="lt2"/>
                </a:solidFill>
              </a:rPr>
              <a:t>What can we improve</a:t>
            </a:r>
            <a:endParaRPr b="1" sz="800">
              <a:solidFill>
                <a:schemeClr val="lt2"/>
              </a:solidFill>
            </a:endParaRPr>
          </a:p>
        </p:txBody>
      </p:sp>
      <p:sp>
        <p:nvSpPr>
          <p:cNvPr id="398" name="Google Shape;398;p46"/>
          <p:cNvSpPr/>
          <p:nvPr/>
        </p:nvSpPr>
        <p:spPr>
          <a:xfrm>
            <a:off x="8221236"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
          <p:cNvSpPr txBox="1"/>
          <p:nvPr/>
        </p:nvSpPr>
        <p:spPr>
          <a:xfrm>
            <a:off x="8195157"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4</a:t>
            </a:r>
            <a:endParaRPr b="1" sz="1200">
              <a:solidFill>
                <a:srgbClr val="FFFFFF"/>
              </a:solidFill>
              <a:latin typeface="Poppins"/>
              <a:ea typeface="Poppins"/>
              <a:cs typeface="Poppins"/>
              <a:sym typeface="Poppins"/>
            </a:endParaRPr>
          </a:p>
        </p:txBody>
      </p:sp>
      <p:sp>
        <p:nvSpPr>
          <p:cNvPr id="400" name="Google Shape;400;p46"/>
          <p:cNvSpPr/>
          <p:nvPr/>
        </p:nvSpPr>
        <p:spPr>
          <a:xfrm>
            <a:off x="6519071" y="3734726"/>
            <a:ext cx="1140300" cy="655800"/>
          </a:xfrm>
          <a:prstGeom prst="cube">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FFFFFF"/>
                </a:solidFill>
              </a:rPr>
              <a:t>Shippable Product Increment</a:t>
            </a:r>
            <a:endParaRPr b="1" sz="900">
              <a:solidFill>
                <a:srgbClr val="FFFFFF"/>
              </a:solidFill>
            </a:endParaRPr>
          </a:p>
        </p:txBody>
      </p:sp>
      <p:sp>
        <p:nvSpPr>
          <p:cNvPr id="401" name="Google Shape;401;p46"/>
          <p:cNvSpPr/>
          <p:nvPr/>
        </p:nvSpPr>
        <p:spPr>
          <a:xfrm>
            <a:off x="2379400" y="2670504"/>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Planning</a:t>
            </a:r>
            <a:endParaRPr b="1" sz="700">
              <a:solidFill>
                <a:srgbClr val="434343"/>
              </a:solidFill>
              <a:latin typeface="Poppins"/>
              <a:ea typeface="Poppins"/>
              <a:cs typeface="Poppins"/>
              <a:sym typeface="Poppins"/>
            </a:endParaRPr>
          </a:p>
        </p:txBody>
      </p:sp>
      <p:sp>
        <p:nvSpPr>
          <p:cNvPr id="402" name="Google Shape;402;p46"/>
          <p:cNvSpPr txBox="1"/>
          <p:nvPr/>
        </p:nvSpPr>
        <p:spPr>
          <a:xfrm>
            <a:off x="2219275" y="3094545"/>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Review the backlog</a:t>
            </a:r>
            <a:endParaRPr b="1" sz="800">
              <a:solidFill>
                <a:schemeClr val="lt2"/>
              </a:solidFill>
            </a:endParaRPr>
          </a:p>
          <a:p>
            <a:pPr indent="0" lvl="0" marL="0" rtl="0" algn="ctr">
              <a:spcBef>
                <a:spcPts val="0"/>
              </a:spcBef>
              <a:spcAft>
                <a:spcPts val="0"/>
              </a:spcAft>
              <a:buNone/>
            </a:pPr>
            <a:r>
              <a:rPr b="1" lang="en-GB" sz="800">
                <a:solidFill>
                  <a:schemeClr val="lt2"/>
                </a:solidFill>
              </a:rPr>
              <a:t>Estimate tasks</a:t>
            </a:r>
            <a:endParaRPr b="1" sz="800">
              <a:solidFill>
                <a:schemeClr val="lt2"/>
              </a:solidFill>
            </a:endParaRPr>
          </a:p>
          <a:p>
            <a:pPr indent="0" lvl="0" marL="0" rtl="0" algn="ctr">
              <a:spcBef>
                <a:spcPts val="0"/>
              </a:spcBef>
              <a:spcAft>
                <a:spcPts val="0"/>
              </a:spcAft>
              <a:buNone/>
            </a:pPr>
            <a:r>
              <a:rPr b="1" lang="en-GB" sz="800">
                <a:solidFill>
                  <a:schemeClr val="lt2"/>
                </a:solidFill>
              </a:rPr>
              <a:t>Agree forecast</a:t>
            </a:r>
            <a:endParaRPr b="1" sz="800">
              <a:solidFill>
                <a:schemeClr val="lt2"/>
              </a:solidFill>
            </a:endParaRPr>
          </a:p>
          <a:p>
            <a:pPr indent="0" lvl="0" marL="0" rtl="0" algn="ctr">
              <a:spcBef>
                <a:spcPts val="0"/>
              </a:spcBef>
              <a:spcAft>
                <a:spcPts val="0"/>
              </a:spcAft>
              <a:buNone/>
            </a:pPr>
            <a:r>
              <a:rPr b="1" lang="en-GB" sz="800">
                <a:solidFill>
                  <a:schemeClr val="lt2"/>
                </a:solidFill>
              </a:rPr>
              <a:t>Agree goals</a:t>
            </a:r>
            <a:endParaRPr b="1" sz="800">
              <a:solidFill>
                <a:schemeClr val="lt2"/>
              </a:solidFill>
            </a:endParaRPr>
          </a:p>
        </p:txBody>
      </p:sp>
      <p:sp>
        <p:nvSpPr>
          <p:cNvPr id="403" name="Google Shape;403;p46"/>
          <p:cNvSpPr/>
          <p:nvPr/>
        </p:nvSpPr>
        <p:spPr>
          <a:xfrm>
            <a:off x="2715308" y="2522189"/>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6"/>
          <p:cNvSpPr txBox="1"/>
          <p:nvPr/>
        </p:nvSpPr>
        <p:spPr>
          <a:xfrm>
            <a:off x="2715308" y="2508053"/>
            <a:ext cx="1878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1</a:t>
            </a:r>
            <a:endParaRPr b="1" sz="1200">
              <a:solidFill>
                <a:srgbClr val="FFFFFF"/>
              </a:solidFill>
              <a:latin typeface="Poppins"/>
              <a:ea typeface="Poppins"/>
              <a:cs typeface="Poppins"/>
              <a:sym typeface="Poppins"/>
            </a:endParaRPr>
          </a:p>
        </p:txBody>
      </p:sp>
      <p:sp>
        <p:nvSpPr>
          <p:cNvPr id="405" name="Google Shape;405;p46"/>
          <p:cNvSpPr/>
          <p:nvPr/>
        </p:nvSpPr>
        <p:spPr>
          <a:xfrm>
            <a:off x="2373150" y="41973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pic>
        <p:nvPicPr>
          <p:cNvPr id="406" name="Google Shape;406;p46"/>
          <p:cNvPicPr preferRelativeResize="0"/>
          <p:nvPr/>
        </p:nvPicPr>
        <p:blipFill rotWithShape="1">
          <a:blip r:embed="rId2">
            <a:alphaModFix/>
          </a:blip>
          <a:srcRect b="0" l="0" r="0" t="0"/>
          <a:stretch/>
        </p:blipFill>
        <p:spPr>
          <a:xfrm>
            <a:off x="2447957" y="1828042"/>
            <a:ext cx="226457" cy="339680"/>
          </a:xfrm>
          <a:prstGeom prst="rect">
            <a:avLst/>
          </a:prstGeom>
          <a:noFill/>
          <a:ln>
            <a:noFill/>
          </a:ln>
        </p:spPr>
      </p:pic>
      <p:sp>
        <p:nvSpPr>
          <p:cNvPr id="407" name="Google Shape;407;p46"/>
          <p:cNvSpPr txBox="1"/>
          <p:nvPr/>
        </p:nvSpPr>
        <p:spPr>
          <a:xfrm>
            <a:off x="2379389" y="2211871"/>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408" name="Google Shape;408;p46"/>
          <p:cNvPicPr preferRelativeResize="0"/>
          <p:nvPr/>
        </p:nvPicPr>
        <p:blipFill rotWithShape="1">
          <a:blip r:embed="rId2">
            <a:alphaModFix/>
          </a:blip>
          <a:srcRect b="0" l="0" r="0" t="0"/>
          <a:stretch/>
        </p:blipFill>
        <p:spPr>
          <a:xfrm>
            <a:off x="3004038" y="1817898"/>
            <a:ext cx="226457" cy="339680"/>
          </a:xfrm>
          <a:prstGeom prst="rect">
            <a:avLst/>
          </a:prstGeom>
          <a:noFill/>
          <a:ln>
            <a:noFill/>
          </a:ln>
        </p:spPr>
      </p:pic>
      <p:pic>
        <p:nvPicPr>
          <p:cNvPr id="409" name="Google Shape;409;p46"/>
          <p:cNvPicPr preferRelativeResize="0"/>
          <p:nvPr/>
        </p:nvPicPr>
        <p:blipFill rotWithShape="1">
          <a:blip r:embed="rId2">
            <a:alphaModFix/>
          </a:blip>
          <a:srcRect b="0" l="0" r="0" t="0"/>
          <a:stretch/>
        </p:blipFill>
        <p:spPr>
          <a:xfrm>
            <a:off x="2725997" y="1828042"/>
            <a:ext cx="226457" cy="339680"/>
          </a:xfrm>
          <a:prstGeom prst="rect">
            <a:avLst/>
          </a:prstGeom>
          <a:noFill/>
          <a:ln>
            <a:noFill/>
          </a:ln>
        </p:spPr>
      </p:pic>
      <p:sp>
        <p:nvSpPr>
          <p:cNvPr id="410" name="Google Shape;410;p46"/>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Ways of working</a:t>
            </a:r>
            <a:endParaRPr b="1" sz="2400">
              <a:latin typeface="Poppins"/>
              <a:ea typeface="Poppins"/>
              <a:cs typeface="Poppins"/>
              <a:sym typeface="Poppins"/>
            </a:endParaRPr>
          </a:p>
          <a:p>
            <a:pPr indent="0" lvl="0" marL="0" rtl="0" algn="l">
              <a:lnSpc>
                <a:spcPct val="90000"/>
              </a:lnSpc>
              <a:spcBef>
                <a:spcPts val="0"/>
              </a:spcBef>
              <a:spcAft>
                <a:spcPts val="0"/>
              </a:spcAft>
              <a:buClr>
                <a:schemeClr val="dk2"/>
              </a:buClr>
              <a:buSzPts val="2400"/>
              <a:buFont typeface="Poppins SemiBold"/>
              <a:buNone/>
            </a:pPr>
            <a:r>
              <a:t/>
            </a:r>
            <a:endParaRPr sz="2400">
              <a:solidFill>
                <a:schemeClr val="dk2"/>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None/>
            </a:pPr>
            <a:r>
              <a:t/>
            </a:r>
            <a:endParaRPr b="1" sz="2400">
              <a:solidFill>
                <a:srgbClr val="434343"/>
              </a:solidFill>
              <a:latin typeface="Poppins"/>
              <a:ea typeface="Poppins"/>
              <a:cs typeface="Poppins"/>
              <a:sym typeface="Poppins"/>
            </a:endParaRPr>
          </a:p>
        </p:txBody>
      </p:sp>
      <p:sp>
        <p:nvSpPr>
          <p:cNvPr id="411" name="Google Shape;411;p46"/>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Agile delivery cycle</a:t>
            </a:r>
            <a:endParaRPr sz="1200">
              <a:latin typeface="Poppins"/>
              <a:ea typeface="Poppins"/>
              <a:cs typeface="Poppins"/>
              <a:sym typeface="Poppins"/>
            </a:endParaRPr>
          </a:p>
        </p:txBody>
      </p:sp>
      <p:sp>
        <p:nvSpPr>
          <p:cNvPr id="412" name="Google Shape;412;p4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4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DIgital </a:t>
            </a:r>
            <a:r>
              <a:rPr lang="en-GB"/>
              <a:t>2022</a:t>
            </a:r>
            <a:endParaRPr/>
          </a:p>
        </p:txBody>
      </p:sp>
      <p:sp>
        <p:nvSpPr>
          <p:cNvPr id="414" name="Google Shape;414;p46"/>
          <p:cNvSpPr/>
          <p:nvPr/>
        </p:nvSpPr>
        <p:spPr>
          <a:xfrm>
            <a:off x="2373150" y="385475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415" name="Google Shape;415;p46"/>
          <p:cNvSpPr/>
          <p:nvPr/>
        </p:nvSpPr>
        <p:spPr>
          <a:xfrm>
            <a:off x="2373150" y="40260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416" name="Google Shape;416;p46"/>
          <p:cNvSpPr/>
          <p:nvPr/>
        </p:nvSpPr>
        <p:spPr>
          <a:xfrm>
            <a:off x="828000" y="3956202"/>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Product Backlog</a:t>
            </a:r>
            <a:endParaRPr b="1" sz="600">
              <a:solidFill>
                <a:srgbClr val="FFFFFF"/>
              </a:solidFill>
            </a:endParaRPr>
          </a:p>
        </p:txBody>
      </p:sp>
      <p:sp>
        <p:nvSpPr>
          <p:cNvPr id="417" name="Google Shape;417;p46"/>
          <p:cNvSpPr/>
          <p:nvPr/>
        </p:nvSpPr>
        <p:spPr>
          <a:xfrm>
            <a:off x="828000" y="3528801"/>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418" name="Google Shape;418;p46"/>
          <p:cNvSpPr/>
          <p:nvPr/>
        </p:nvSpPr>
        <p:spPr>
          <a:xfrm>
            <a:off x="828000" y="3284627"/>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419" name="Google Shape;419;p46"/>
          <p:cNvSpPr/>
          <p:nvPr/>
        </p:nvSpPr>
        <p:spPr>
          <a:xfrm>
            <a:off x="828000" y="3042775"/>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420" name="Google Shape;420;p46"/>
          <p:cNvSpPr/>
          <p:nvPr/>
        </p:nvSpPr>
        <p:spPr>
          <a:xfrm>
            <a:off x="828000" y="28531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421" name="Google Shape;421;p46"/>
          <p:cNvSpPr/>
          <p:nvPr/>
        </p:nvSpPr>
        <p:spPr>
          <a:xfrm>
            <a:off x="828000" y="2678430"/>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422" name="Google Shape;422;p46"/>
          <p:cNvSpPr/>
          <p:nvPr/>
        </p:nvSpPr>
        <p:spPr>
          <a:xfrm>
            <a:off x="828000" y="24833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pic>
        <p:nvPicPr>
          <p:cNvPr id="423" name="Google Shape;423;p46"/>
          <p:cNvPicPr preferRelativeResize="0"/>
          <p:nvPr/>
        </p:nvPicPr>
        <p:blipFill rotWithShape="1">
          <a:blip r:embed="rId2">
            <a:alphaModFix/>
          </a:blip>
          <a:srcRect b="0" l="0" r="0" t="0"/>
          <a:stretch/>
        </p:blipFill>
        <p:spPr>
          <a:xfrm>
            <a:off x="1163869" y="1796517"/>
            <a:ext cx="226457" cy="339680"/>
          </a:xfrm>
          <a:prstGeom prst="rect">
            <a:avLst/>
          </a:prstGeom>
          <a:noFill/>
          <a:ln>
            <a:noFill/>
          </a:ln>
        </p:spPr>
      </p:pic>
      <p:sp>
        <p:nvSpPr>
          <p:cNvPr id="424" name="Google Shape;424;p46"/>
          <p:cNvSpPr txBox="1"/>
          <p:nvPr/>
        </p:nvSpPr>
        <p:spPr>
          <a:xfrm>
            <a:off x="817189" y="2169433"/>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a:t>
            </a:r>
            <a:br>
              <a:rPr lang="en-GB" sz="700">
                <a:solidFill>
                  <a:schemeClr val="dk2"/>
                </a:solidFill>
                <a:latin typeface="Poppins"/>
                <a:ea typeface="Poppins"/>
                <a:cs typeface="Poppins"/>
                <a:sym typeface="Poppins"/>
              </a:rPr>
            </a:br>
            <a:r>
              <a:rPr lang="en-GB" sz="700">
                <a:solidFill>
                  <a:schemeClr val="dk2"/>
                </a:solidFill>
                <a:latin typeface="Poppins"/>
                <a:ea typeface="Poppins"/>
                <a:cs typeface="Poppins"/>
                <a:sym typeface="Poppins"/>
              </a:rPr>
              <a:t>Owner</a:t>
            </a:r>
            <a:endParaRPr sz="700">
              <a:solidFill>
                <a:schemeClr val="dk2"/>
              </a:solidFill>
              <a:latin typeface="Poppins"/>
              <a:ea typeface="Poppins"/>
              <a:cs typeface="Poppins"/>
              <a:sym typeface="Poppins"/>
            </a:endParaRPr>
          </a:p>
        </p:txBody>
      </p:sp>
      <p:sp>
        <p:nvSpPr>
          <p:cNvPr id="425" name="Google Shape;425;p46"/>
          <p:cNvSpPr txBox="1"/>
          <p:nvPr/>
        </p:nvSpPr>
        <p:spPr>
          <a:xfrm rot="5400000">
            <a:off x="1392225" y="3311825"/>
            <a:ext cx="1310100" cy="2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Definition of Ready</a:t>
            </a:r>
            <a:endParaRPr b="1" sz="800">
              <a:solidFill>
                <a:srgbClr val="FFFFFF"/>
              </a:solidFill>
            </a:endParaRPr>
          </a:p>
        </p:txBody>
      </p:sp>
      <p:sp>
        <p:nvSpPr>
          <p:cNvPr id="426" name="Google Shape;426;p46"/>
          <p:cNvSpPr/>
          <p:nvPr/>
        </p:nvSpPr>
        <p:spPr>
          <a:xfrm>
            <a:off x="5690400" y="100862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Daily Scrum Meeting</a:t>
            </a:r>
            <a:endParaRPr b="1" sz="700">
              <a:solidFill>
                <a:srgbClr val="434343"/>
              </a:solidFill>
              <a:latin typeface="Poppins"/>
              <a:ea typeface="Poppins"/>
              <a:cs typeface="Poppins"/>
              <a:sym typeface="Poppins"/>
            </a:endParaRPr>
          </a:p>
        </p:txBody>
      </p:sp>
      <p:sp>
        <p:nvSpPr>
          <p:cNvPr id="427" name="Google Shape;427;p46"/>
          <p:cNvSpPr/>
          <p:nvPr/>
        </p:nvSpPr>
        <p:spPr>
          <a:xfrm>
            <a:off x="6026308" y="86031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txBox="1"/>
          <p:nvPr/>
        </p:nvSpPr>
        <p:spPr>
          <a:xfrm>
            <a:off x="6000700" y="846225"/>
            <a:ext cx="2265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Poppins"/>
                <a:ea typeface="Poppins"/>
                <a:cs typeface="Poppins"/>
                <a:sym typeface="Poppins"/>
              </a:rPr>
              <a:t>2</a:t>
            </a:r>
            <a:endParaRPr b="1" sz="1200">
              <a:solidFill>
                <a:srgbClr val="FFFFFF"/>
              </a:solidFill>
              <a:latin typeface="Poppins"/>
              <a:ea typeface="Poppins"/>
              <a:cs typeface="Poppins"/>
              <a:sym typeface="Poppins"/>
            </a:endParaRPr>
          </a:p>
        </p:txBody>
      </p:sp>
      <p:pic>
        <p:nvPicPr>
          <p:cNvPr id="429" name="Google Shape;429;p46"/>
          <p:cNvPicPr preferRelativeResize="0"/>
          <p:nvPr/>
        </p:nvPicPr>
        <p:blipFill rotWithShape="1">
          <a:blip r:embed="rId3">
            <a:alphaModFix/>
          </a:blip>
          <a:srcRect b="0" l="0" r="0" t="0"/>
          <a:stretch/>
        </p:blipFill>
        <p:spPr>
          <a:xfrm>
            <a:off x="372944" y="1386467"/>
            <a:ext cx="226457" cy="339680"/>
          </a:xfrm>
          <a:prstGeom prst="rect">
            <a:avLst/>
          </a:prstGeom>
          <a:noFill/>
          <a:ln>
            <a:noFill/>
          </a:ln>
        </p:spPr>
      </p:pic>
      <p:pic>
        <p:nvPicPr>
          <p:cNvPr id="430" name="Google Shape;430;p46"/>
          <p:cNvPicPr preferRelativeResize="0"/>
          <p:nvPr/>
        </p:nvPicPr>
        <p:blipFill rotWithShape="1">
          <a:blip r:embed="rId3">
            <a:alphaModFix/>
          </a:blip>
          <a:srcRect b="0" l="0" r="0" t="0"/>
          <a:stretch/>
        </p:blipFill>
        <p:spPr>
          <a:xfrm>
            <a:off x="372944" y="2166492"/>
            <a:ext cx="226457" cy="339680"/>
          </a:xfrm>
          <a:prstGeom prst="rect">
            <a:avLst/>
          </a:prstGeom>
          <a:noFill/>
          <a:ln>
            <a:noFill/>
          </a:ln>
        </p:spPr>
      </p:pic>
      <p:pic>
        <p:nvPicPr>
          <p:cNvPr id="431" name="Google Shape;431;p46"/>
          <p:cNvPicPr preferRelativeResize="0"/>
          <p:nvPr/>
        </p:nvPicPr>
        <p:blipFill rotWithShape="1">
          <a:blip r:embed="rId3">
            <a:alphaModFix/>
          </a:blip>
          <a:srcRect b="0" l="0" r="0" t="0"/>
          <a:stretch/>
        </p:blipFill>
        <p:spPr>
          <a:xfrm>
            <a:off x="372944" y="1764030"/>
            <a:ext cx="226457" cy="339680"/>
          </a:xfrm>
          <a:prstGeom prst="rect">
            <a:avLst/>
          </a:prstGeom>
          <a:noFill/>
          <a:ln>
            <a:noFill/>
          </a:ln>
        </p:spPr>
      </p:pic>
      <p:sp>
        <p:nvSpPr>
          <p:cNvPr id="432" name="Google Shape;432;p46"/>
          <p:cNvSpPr txBox="1"/>
          <p:nvPr/>
        </p:nvSpPr>
        <p:spPr>
          <a:xfrm rot="-5400000">
            <a:off x="-444175" y="1831550"/>
            <a:ext cx="1263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Stakeholders</a:t>
            </a:r>
            <a:endParaRPr sz="9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ach">
  <p:cSld name="CUSTOM_11">
    <p:bg>
      <p:bgPr>
        <a:solidFill>
          <a:schemeClr val="accent1"/>
        </a:solidFill>
      </p:bgPr>
    </p:bg>
    <p:spTree>
      <p:nvGrpSpPr>
        <p:cNvPr id="433" name="Shape 433"/>
        <p:cNvGrpSpPr/>
        <p:nvPr/>
      </p:nvGrpSpPr>
      <p:grpSpPr>
        <a:xfrm>
          <a:off x="0" y="0"/>
          <a:ext cx="0" cy="0"/>
          <a:chOff x="0" y="0"/>
          <a:chExt cx="0" cy="0"/>
        </a:xfrm>
      </p:grpSpPr>
      <p:sp>
        <p:nvSpPr>
          <p:cNvPr id="434" name="Google Shape;434;p47"/>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7"/>
          <p:cNvSpPr/>
          <p:nvPr/>
        </p:nvSpPr>
        <p:spPr>
          <a:xfrm>
            <a:off x="136175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36" name="Google Shape;436;p47"/>
          <p:cNvSpPr/>
          <p:nvPr/>
        </p:nvSpPr>
        <p:spPr>
          <a:xfrm>
            <a:off x="3262008"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37" name="Google Shape;437;p47"/>
          <p:cNvSpPr/>
          <p:nvPr/>
        </p:nvSpPr>
        <p:spPr>
          <a:xfrm>
            <a:off x="516226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38" name="Google Shape;438;p47"/>
          <p:cNvSpPr/>
          <p:nvPr/>
        </p:nvSpPr>
        <p:spPr>
          <a:xfrm>
            <a:off x="7062522" y="2393410"/>
            <a:ext cx="698100" cy="698100"/>
          </a:xfrm>
          <a:custGeom>
            <a:rect b="b" l="l" r="r" t="t"/>
            <a:pathLst>
              <a:path extrusionOk="0" h="120000" w="120000">
                <a:moveTo>
                  <a:pt x="60097" y="120000"/>
                </a:moveTo>
                <a:cubicBezTo>
                  <a:pt x="92985" y="120000"/>
                  <a:pt x="120000" y="92985"/>
                  <a:pt x="120000" y="60097"/>
                </a:cubicBezTo>
                <a:cubicBezTo>
                  <a:pt x="120000" y="27014"/>
                  <a:pt x="92985" y="0"/>
                  <a:pt x="60097" y="0"/>
                </a:cubicBezTo>
                <a:cubicBezTo>
                  <a:pt x="26818" y="0"/>
                  <a:pt x="0" y="27014"/>
                  <a:pt x="0" y="60097"/>
                </a:cubicBezTo>
                <a:cubicBezTo>
                  <a:pt x="0" y="92985"/>
                  <a:pt x="26818" y="120000"/>
                  <a:pt x="60097" y="12000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nvGrpSpPr>
          <p:cNvPr id="439" name="Google Shape;439;p47"/>
          <p:cNvGrpSpPr/>
          <p:nvPr/>
        </p:nvGrpSpPr>
        <p:grpSpPr>
          <a:xfrm>
            <a:off x="1313685" y="2090973"/>
            <a:ext cx="6494205" cy="1302509"/>
            <a:chOff x="5133894" y="5403133"/>
            <a:chExt cx="14266706" cy="2861400"/>
          </a:xfrm>
        </p:grpSpPr>
        <p:sp>
          <p:nvSpPr>
            <p:cNvPr id="440" name="Google Shape;440;p47"/>
            <p:cNvSpPr/>
            <p:nvPr/>
          </p:nvSpPr>
          <p:spPr>
            <a:xfrm>
              <a:off x="5133894" y="5403133"/>
              <a:ext cx="1741500" cy="2861400"/>
            </a:xfrm>
            <a:custGeom>
              <a:rect b="b" l="l" r="r" t="t"/>
              <a:pathLst>
                <a:path extrusionOk="0" h="120000" w="120000">
                  <a:moveTo>
                    <a:pt x="0" y="42624"/>
                  </a:moveTo>
                  <a:cubicBezTo>
                    <a:pt x="10344" y="29186"/>
                    <a:pt x="32586" y="19947"/>
                    <a:pt x="58275" y="19527"/>
                  </a:cubicBezTo>
                  <a:lnTo>
                    <a:pt x="58275" y="0"/>
                  </a:lnTo>
                  <a:lnTo>
                    <a:pt x="61724" y="0"/>
                  </a:lnTo>
                  <a:lnTo>
                    <a:pt x="61724" y="19527"/>
                  </a:lnTo>
                  <a:cubicBezTo>
                    <a:pt x="87586" y="19947"/>
                    <a:pt x="109655" y="29186"/>
                    <a:pt x="120000" y="42624"/>
                  </a:cubicBezTo>
                  <a:lnTo>
                    <a:pt x="116724" y="42624"/>
                  </a:lnTo>
                  <a:cubicBezTo>
                    <a:pt x="106206" y="30026"/>
                    <a:pt x="84827" y="21312"/>
                    <a:pt x="60000" y="21312"/>
                  </a:cubicBezTo>
                  <a:cubicBezTo>
                    <a:pt x="35344" y="21312"/>
                    <a:pt x="13793" y="30026"/>
                    <a:pt x="3448" y="42624"/>
                  </a:cubicBezTo>
                  <a:close/>
                  <a:moveTo>
                    <a:pt x="61724" y="100472"/>
                  </a:moveTo>
                  <a:lnTo>
                    <a:pt x="61724" y="120000"/>
                  </a:lnTo>
                  <a:lnTo>
                    <a:pt x="58275" y="120000"/>
                  </a:lnTo>
                  <a:lnTo>
                    <a:pt x="58275" y="100472"/>
                  </a:lnTo>
                  <a:cubicBezTo>
                    <a:pt x="32586" y="100157"/>
                    <a:pt x="10344" y="90708"/>
                    <a:pt x="0" y="77375"/>
                  </a:cubicBezTo>
                  <a:lnTo>
                    <a:pt x="3448" y="77375"/>
                  </a:lnTo>
                  <a:cubicBezTo>
                    <a:pt x="13793" y="89973"/>
                    <a:pt x="35344" y="98687"/>
                    <a:pt x="60000" y="98687"/>
                  </a:cubicBezTo>
                  <a:cubicBezTo>
                    <a:pt x="84827" y="98687"/>
                    <a:pt x="106206" y="89973"/>
                    <a:pt x="116724" y="77375"/>
                  </a:cubicBezTo>
                  <a:lnTo>
                    <a:pt x="120000" y="77375"/>
                  </a:lnTo>
                  <a:cubicBezTo>
                    <a:pt x="109655" y="90708"/>
                    <a:pt x="87586" y="100157"/>
                    <a:pt x="61724"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1" name="Google Shape;441;p47"/>
            <p:cNvSpPr/>
            <p:nvPr/>
          </p:nvSpPr>
          <p:spPr>
            <a:xfrm>
              <a:off x="9308164" y="5403133"/>
              <a:ext cx="1743900" cy="2861400"/>
            </a:xfrm>
            <a:custGeom>
              <a:rect b="b" l="l" r="r" t="t"/>
              <a:pathLst>
                <a:path extrusionOk="0" h="120000" w="120000">
                  <a:moveTo>
                    <a:pt x="0" y="42624"/>
                  </a:moveTo>
                  <a:cubicBezTo>
                    <a:pt x="10502" y="29186"/>
                    <a:pt x="32539" y="19947"/>
                    <a:pt x="58192" y="19527"/>
                  </a:cubicBezTo>
                  <a:lnTo>
                    <a:pt x="58192" y="0"/>
                  </a:lnTo>
                  <a:lnTo>
                    <a:pt x="61635" y="0"/>
                  </a:lnTo>
                  <a:lnTo>
                    <a:pt x="61635" y="19527"/>
                  </a:lnTo>
                  <a:cubicBezTo>
                    <a:pt x="87460" y="19947"/>
                    <a:pt x="109497" y="29186"/>
                    <a:pt x="120000" y="42624"/>
                  </a:cubicBezTo>
                  <a:lnTo>
                    <a:pt x="116556" y="42624"/>
                  </a:lnTo>
                  <a:cubicBezTo>
                    <a:pt x="106054" y="30026"/>
                    <a:pt x="84705" y="21312"/>
                    <a:pt x="59913" y="21312"/>
                  </a:cubicBezTo>
                  <a:cubicBezTo>
                    <a:pt x="35294" y="21312"/>
                    <a:pt x="13773" y="30026"/>
                    <a:pt x="3443" y="42624"/>
                  </a:cubicBezTo>
                  <a:close/>
                  <a:moveTo>
                    <a:pt x="61635" y="100472"/>
                  </a:moveTo>
                  <a:lnTo>
                    <a:pt x="61635" y="120000"/>
                  </a:lnTo>
                  <a:lnTo>
                    <a:pt x="58192" y="120000"/>
                  </a:lnTo>
                  <a:lnTo>
                    <a:pt x="58192" y="100472"/>
                  </a:lnTo>
                  <a:cubicBezTo>
                    <a:pt x="32539" y="100157"/>
                    <a:pt x="10502" y="90708"/>
                    <a:pt x="0" y="77375"/>
                  </a:cubicBezTo>
                  <a:lnTo>
                    <a:pt x="3443" y="77375"/>
                  </a:lnTo>
                  <a:cubicBezTo>
                    <a:pt x="13773" y="89973"/>
                    <a:pt x="35294" y="98687"/>
                    <a:pt x="59913" y="98687"/>
                  </a:cubicBezTo>
                  <a:cubicBezTo>
                    <a:pt x="84705" y="98687"/>
                    <a:pt x="106054" y="89973"/>
                    <a:pt x="116556" y="77375"/>
                  </a:cubicBezTo>
                  <a:lnTo>
                    <a:pt x="120000" y="77375"/>
                  </a:lnTo>
                  <a:cubicBezTo>
                    <a:pt x="109497" y="90708"/>
                    <a:pt x="87460" y="100157"/>
                    <a:pt x="61635"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2" name="Google Shape;442;p47"/>
            <p:cNvSpPr/>
            <p:nvPr/>
          </p:nvSpPr>
          <p:spPr>
            <a:xfrm>
              <a:off x="13482431" y="5403133"/>
              <a:ext cx="1743900" cy="2861400"/>
            </a:xfrm>
            <a:custGeom>
              <a:rect b="b" l="l" r="r" t="t"/>
              <a:pathLst>
                <a:path extrusionOk="0" h="120000" w="120000">
                  <a:moveTo>
                    <a:pt x="120000" y="77375"/>
                  </a:moveTo>
                  <a:cubicBezTo>
                    <a:pt x="109497" y="90708"/>
                    <a:pt x="87460" y="100157"/>
                    <a:pt x="61807" y="100472"/>
                  </a:cubicBezTo>
                  <a:lnTo>
                    <a:pt x="61807" y="120000"/>
                  </a:lnTo>
                  <a:lnTo>
                    <a:pt x="58192" y="120000"/>
                  </a:lnTo>
                  <a:lnTo>
                    <a:pt x="58192" y="100472"/>
                  </a:lnTo>
                  <a:cubicBezTo>
                    <a:pt x="32539" y="100157"/>
                    <a:pt x="10329" y="90708"/>
                    <a:pt x="0" y="77375"/>
                  </a:cubicBezTo>
                  <a:lnTo>
                    <a:pt x="3443" y="77375"/>
                  </a:lnTo>
                  <a:cubicBezTo>
                    <a:pt x="13945" y="89973"/>
                    <a:pt x="35294" y="98687"/>
                    <a:pt x="59913" y="98687"/>
                  </a:cubicBezTo>
                  <a:cubicBezTo>
                    <a:pt x="84705" y="98687"/>
                    <a:pt x="106054" y="89973"/>
                    <a:pt x="116556" y="77375"/>
                  </a:cubicBezTo>
                  <a:close/>
                  <a:moveTo>
                    <a:pt x="61807" y="19527"/>
                  </a:moveTo>
                  <a:cubicBezTo>
                    <a:pt x="87460" y="19947"/>
                    <a:pt x="109497" y="29186"/>
                    <a:pt x="120000" y="42624"/>
                  </a:cubicBezTo>
                  <a:lnTo>
                    <a:pt x="116556" y="42624"/>
                  </a:lnTo>
                  <a:cubicBezTo>
                    <a:pt x="106054" y="30026"/>
                    <a:pt x="84705" y="21312"/>
                    <a:pt x="59913" y="21312"/>
                  </a:cubicBezTo>
                  <a:cubicBezTo>
                    <a:pt x="35294" y="21312"/>
                    <a:pt x="13945" y="30026"/>
                    <a:pt x="3443" y="42624"/>
                  </a:cubicBezTo>
                  <a:lnTo>
                    <a:pt x="0" y="42624"/>
                  </a:lnTo>
                  <a:cubicBezTo>
                    <a:pt x="10329" y="29186"/>
                    <a:pt x="32539" y="19947"/>
                    <a:pt x="58192" y="19527"/>
                  </a:cubicBezTo>
                  <a:lnTo>
                    <a:pt x="58192" y="0"/>
                  </a:lnTo>
                  <a:lnTo>
                    <a:pt x="61807" y="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3" name="Google Shape;443;p47"/>
            <p:cNvSpPr/>
            <p:nvPr/>
          </p:nvSpPr>
          <p:spPr>
            <a:xfrm>
              <a:off x="17656700" y="5403133"/>
              <a:ext cx="1743900" cy="2861400"/>
            </a:xfrm>
            <a:custGeom>
              <a:rect b="b" l="l" r="r" t="t"/>
              <a:pathLst>
                <a:path extrusionOk="0" h="120000" w="120000">
                  <a:moveTo>
                    <a:pt x="0" y="42624"/>
                  </a:moveTo>
                  <a:cubicBezTo>
                    <a:pt x="10502" y="29186"/>
                    <a:pt x="32539" y="19947"/>
                    <a:pt x="58192" y="19527"/>
                  </a:cubicBezTo>
                  <a:lnTo>
                    <a:pt x="58192" y="0"/>
                  </a:lnTo>
                  <a:lnTo>
                    <a:pt x="61807" y="0"/>
                  </a:lnTo>
                  <a:lnTo>
                    <a:pt x="61807" y="19527"/>
                  </a:lnTo>
                  <a:cubicBezTo>
                    <a:pt x="87460" y="19947"/>
                    <a:pt x="109497" y="29186"/>
                    <a:pt x="120000" y="42624"/>
                  </a:cubicBezTo>
                  <a:lnTo>
                    <a:pt x="116556" y="42624"/>
                  </a:lnTo>
                  <a:cubicBezTo>
                    <a:pt x="106054" y="30026"/>
                    <a:pt x="84705" y="21312"/>
                    <a:pt x="60086" y="21312"/>
                  </a:cubicBezTo>
                  <a:cubicBezTo>
                    <a:pt x="35294" y="21312"/>
                    <a:pt x="13945" y="30026"/>
                    <a:pt x="3443" y="42624"/>
                  </a:cubicBezTo>
                  <a:close/>
                  <a:moveTo>
                    <a:pt x="61807" y="100472"/>
                  </a:moveTo>
                  <a:lnTo>
                    <a:pt x="61807" y="120000"/>
                  </a:lnTo>
                  <a:lnTo>
                    <a:pt x="58192" y="120000"/>
                  </a:lnTo>
                  <a:lnTo>
                    <a:pt x="58192" y="100472"/>
                  </a:lnTo>
                  <a:cubicBezTo>
                    <a:pt x="32539" y="100157"/>
                    <a:pt x="10502" y="90708"/>
                    <a:pt x="0" y="77375"/>
                  </a:cubicBezTo>
                  <a:lnTo>
                    <a:pt x="3443" y="77375"/>
                  </a:lnTo>
                  <a:cubicBezTo>
                    <a:pt x="13945" y="89973"/>
                    <a:pt x="35294" y="98687"/>
                    <a:pt x="60086" y="98687"/>
                  </a:cubicBezTo>
                  <a:cubicBezTo>
                    <a:pt x="84705" y="98687"/>
                    <a:pt x="106054" y="89973"/>
                    <a:pt x="116556" y="77375"/>
                  </a:cubicBezTo>
                  <a:lnTo>
                    <a:pt x="120000" y="77375"/>
                  </a:lnTo>
                  <a:cubicBezTo>
                    <a:pt x="109497" y="90708"/>
                    <a:pt x="87460" y="100157"/>
                    <a:pt x="61807"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4" name="Google Shape;444;p47"/>
            <p:cNvSpPr/>
            <p:nvPr/>
          </p:nvSpPr>
          <p:spPr>
            <a:xfrm>
              <a:off x="7030600"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5" name="Google Shape;445;p47"/>
            <p:cNvSpPr/>
            <p:nvPr/>
          </p:nvSpPr>
          <p:spPr>
            <a:xfrm>
              <a:off x="11227417" y="6821282"/>
              <a:ext cx="2079600" cy="75300"/>
            </a:xfrm>
            <a:custGeom>
              <a:rect b="b" l="l" r="r" t="t"/>
              <a:pathLst>
                <a:path extrusionOk="0" h="120000" w="120000">
                  <a:moveTo>
                    <a:pt x="0" y="0"/>
                  </a:moveTo>
                  <a:lnTo>
                    <a:pt x="114368" y="0"/>
                  </a:lnTo>
                  <a:lnTo>
                    <a:pt x="120000" y="61935"/>
                  </a:lnTo>
                  <a:lnTo>
                    <a:pt x="114368"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446" name="Google Shape;446;p47"/>
            <p:cNvSpPr/>
            <p:nvPr/>
          </p:nvSpPr>
          <p:spPr>
            <a:xfrm>
              <a:off x="15421738"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sp>
        <p:nvSpPr>
          <p:cNvPr id="447" name="Google Shape;447;p47"/>
          <p:cNvSpPr txBox="1"/>
          <p:nvPr/>
        </p:nvSpPr>
        <p:spPr>
          <a:xfrm>
            <a:off x="988686" y="3487913"/>
            <a:ext cx="1443000" cy="575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7F7F7F"/>
              </a:buClr>
              <a:buSzPts val="500"/>
              <a:buFont typeface="Montserrat Light"/>
              <a:buNone/>
            </a:pPr>
            <a:r>
              <a:rPr lang="en-GB" sz="1200">
                <a:solidFill>
                  <a:schemeClr val="dk2"/>
                </a:solidFill>
              </a:rPr>
              <a:t>Identify needs and requirements </a:t>
            </a:r>
            <a:endParaRPr sz="1200">
              <a:solidFill>
                <a:schemeClr val="dk2"/>
              </a:solidFill>
            </a:endParaRPr>
          </a:p>
        </p:txBody>
      </p:sp>
      <p:sp>
        <p:nvSpPr>
          <p:cNvPr id="448" name="Google Shape;448;p47"/>
          <p:cNvSpPr txBox="1"/>
          <p:nvPr/>
        </p:nvSpPr>
        <p:spPr>
          <a:xfrm>
            <a:off x="1164893"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Activation</a:t>
            </a:r>
            <a:endParaRPr b="1" sz="1200">
              <a:solidFill>
                <a:schemeClr val="dk2"/>
              </a:solidFill>
              <a:latin typeface="Poppins"/>
              <a:ea typeface="Poppins"/>
              <a:cs typeface="Poppins"/>
              <a:sym typeface="Poppins"/>
            </a:endParaRPr>
          </a:p>
        </p:txBody>
      </p:sp>
      <p:sp>
        <p:nvSpPr>
          <p:cNvPr id="449" name="Google Shape;449;p47"/>
          <p:cNvSpPr txBox="1"/>
          <p:nvPr/>
        </p:nvSpPr>
        <p:spPr>
          <a:xfrm>
            <a:off x="2988170" y="1722325"/>
            <a:ext cx="12273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Discovery</a:t>
            </a:r>
            <a:endParaRPr b="1" sz="1200">
              <a:solidFill>
                <a:schemeClr val="dk2"/>
              </a:solidFill>
              <a:latin typeface="Poppins"/>
              <a:ea typeface="Poppins"/>
              <a:cs typeface="Poppins"/>
              <a:sym typeface="Poppins"/>
            </a:endParaRPr>
          </a:p>
        </p:txBody>
      </p:sp>
      <p:sp>
        <p:nvSpPr>
          <p:cNvPr id="450" name="Google Shape;450;p47"/>
          <p:cNvSpPr txBox="1"/>
          <p:nvPr/>
        </p:nvSpPr>
        <p:spPr>
          <a:xfrm>
            <a:off x="4690611" y="1722325"/>
            <a:ext cx="16467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Service Delivery</a:t>
            </a:r>
            <a:endParaRPr b="1" sz="1200">
              <a:solidFill>
                <a:schemeClr val="dk2"/>
              </a:solidFill>
              <a:latin typeface="Poppins"/>
              <a:ea typeface="Poppins"/>
              <a:cs typeface="Poppins"/>
              <a:sym typeface="Poppins"/>
            </a:endParaRPr>
          </a:p>
        </p:txBody>
      </p:sp>
      <p:sp>
        <p:nvSpPr>
          <p:cNvPr id="451" name="Google Shape;451;p47"/>
          <p:cNvSpPr txBox="1"/>
          <p:nvPr/>
        </p:nvSpPr>
        <p:spPr>
          <a:xfrm>
            <a:off x="6873774"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Management</a:t>
            </a:r>
            <a:endParaRPr b="1" sz="1200">
              <a:solidFill>
                <a:schemeClr val="dk2"/>
              </a:solidFill>
              <a:latin typeface="Poppins"/>
              <a:ea typeface="Poppins"/>
              <a:cs typeface="Poppins"/>
              <a:sym typeface="Poppins"/>
            </a:endParaRPr>
          </a:p>
        </p:txBody>
      </p:sp>
      <p:sp>
        <p:nvSpPr>
          <p:cNvPr id="452" name="Google Shape;452;p47"/>
          <p:cNvSpPr txBox="1"/>
          <p:nvPr/>
        </p:nvSpPr>
        <p:spPr>
          <a:xfrm>
            <a:off x="2893091"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Defining the solution </a:t>
            </a:r>
            <a:endParaRPr sz="1200">
              <a:solidFill>
                <a:srgbClr val="7F7F7F"/>
              </a:solidFill>
            </a:endParaRPr>
          </a:p>
        </p:txBody>
      </p:sp>
      <p:sp>
        <p:nvSpPr>
          <p:cNvPr id="453" name="Google Shape;453;p47"/>
          <p:cNvSpPr txBox="1"/>
          <p:nvPr/>
        </p:nvSpPr>
        <p:spPr>
          <a:xfrm>
            <a:off x="4807902"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Build and iterate the product</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454" name="Google Shape;454;p47"/>
          <p:cNvSpPr txBox="1"/>
          <p:nvPr/>
        </p:nvSpPr>
        <p:spPr>
          <a:xfrm>
            <a:off x="6712308"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Support and maintain</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455" name="Google Shape;455;p47"/>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Our approach</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456" name="Google Shape;456;p47"/>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Four phases</a:t>
            </a:r>
            <a:endParaRPr sz="1200">
              <a:latin typeface="Poppins"/>
              <a:ea typeface="Poppins"/>
              <a:cs typeface="Poppins"/>
              <a:sym typeface="Poppins"/>
            </a:endParaRPr>
          </a:p>
        </p:txBody>
      </p:sp>
      <p:sp>
        <p:nvSpPr>
          <p:cNvPr id="457" name="Google Shape;457;p4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458" name="Google Shape;458;p4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7">
    <p:spTree>
      <p:nvGrpSpPr>
        <p:cNvPr id="459" name="Shape 459"/>
        <p:cNvGrpSpPr/>
        <p:nvPr/>
      </p:nvGrpSpPr>
      <p:grpSpPr>
        <a:xfrm>
          <a:off x="0" y="0"/>
          <a:ext cx="0" cy="0"/>
          <a:chOff x="0" y="0"/>
          <a:chExt cx="0" cy="0"/>
        </a:xfrm>
      </p:grpSpPr>
      <p:sp>
        <p:nvSpPr>
          <p:cNvPr id="460" name="Google Shape;460;p48"/>
          <p:cNvSpPr txBox="1"/>
          <p:nvPr/>
        </p:nvSpPr>
        <p:spPr>
          <a:xfrm>
            <a:off x="280800" y="273475"/>
            <a:ext cx="8322900" cy="343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2000">
                <a:solidFill>
                  <a:srgbClr val="434343"/>
                </a:solidFill>
                <a:latin typeface="Poppins"/>
                <a:ea typeface="Poppins"/>
                <a:cs typeface="Poppins"/>
                <a:sym typeface="Poppins"/>
              </a:rPr>
              <a:t>Full Stack Engineering</a:t>
            </a:r>
            <a:endParaRPr b="1" sz="2000">
              <a:solidFill>
                <a:srgbClr val="434343"/>
              </a:solidFill>
              <a:latin typeface="Poppins"/>
              <a:ea typeface="Poppins"/>
              <a:cs typeface="Poppins"/>
              <a:sym typeface="Poppins"/>
            </a:endParaRPr>
          </a:p>
        </p:txBody>
      </p:sp>
      <p:sp>
        <p:nvSpPr>
          <p:cNvPr id="461" name="Google Shape;461;p48"/>
          <p:cNvSpPr txBox="1"/>
          <p:nvPr/>
        </p:nvSpPr>
        <p:spPr>
          <a:xfrm>
            <a:off x="280800" y="564175"/>
            <a:ext cx="8322900" cy="3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323232"/>
                </a:solidFill>
                <a:latin typeface="Poppins"/>
                <a:ea typeface="Poppins"/>
                <a:cs typeface="Poppins"/>
                <a:sym typeface="Poppins"/>
              </a:rPr>
              <a:t>Tech agnostic for the best business and user outcomes.</a:t>
            </a:r>
            <a:endParaRPr sz="1200">
              <a:solidFill>
                <a:srgbClr val="323232"/>
              </a:solidFill>
              <a:latin typeface="Poppins"/>
              <a:ea typeface="Poppins"/>
              <a:cs typeface="Poppins"/>
              <a:sym typeface="Poppins"/>
            </a:endParaRPr>
          </a:p>
          <a:p>
            <a:pPr indent="0" lvl="0" marL="0" rtl="0" algn="l">
              <a:lnSpc>
                <a:spcPct val="115000"/>
              </a:lnSpc>
              <a:spcBef>
                <a:spcPts val="0"/>
              </a:spcBef>
              <a:spcAft>
                <a:spcPts val="0"/>
              </a:spcAft>
              <a:buNone/>
            </a:pPr>
            <a:r>
              <a:t/>
            </a:r>
            <a:endParaRPr sz="1200">
              <a:solidFill>
                <a:srgbClr val="323232"/>
              </a:solidFill>
              <a:latin typeface="Poppins"/>
              <a:ea typeface="Poppins"/>
              <a:cs typeface="Poppins"/>
              <a:sym typeface="Poppins"/>
            </a:endParaRPr>
          </a:p>
        </p:txBody>
      </p:sp>
      <p:grpSp>
        <p:nvGrpSpPr>
          <p:cNvPr id="462" name="Google Shape;462;p48"/>
          <p:cNvGrpSpPr/>
          <p:nvPr/>
        </p:nvGrpSpPr>
        <p:grpSpPr>
          <a:xfrm>
            <a:off x="3124513" y="1058699"/>
            <a:ext cx="2894975" cy="3148401"/>
            <a:chOff x="3056875" y="1376099"/>
            <a:chExt cx="2894975" cy="3027600"/>
          </a:xfrm>
        </p:grpSpPr>
        <p:cxnSp>
          <p:nvCxnSpPr>
            <p:cNvPr id="463" name="Google Shape;463;p48"/>
            <p:cNvCxnSpPr/>
            <p:nvPr/>
          </p:nvCxnSpPr>
          <p:spPr>
            <a:xfrm>
              <a:off x="3056875" y="1376099"/>
              <a:ext cx="0" cy="3027600"/>
            </a:xfrm>
            <a:prstGeom prst="straightConnector1">
              <a:avLst/>
            </a:prstGeom>
            <a:noFill/>
            <a:ln cap="flat" cmpd="sng" w="19050">
              <a:solidFill>
                <a:srgbClr val="D9D9D9"/>
              </a:solidFill>
              <a:prstDash val="dot"/>
              <a:round/>
              <a:headEnd len="med" w="med" type="none"/>
              <a:tailEnd len="med" w="med" type="none"/>
            </a:ln>
          </p:spPr>
        </p:cxnSp>
        <p:cxnSp>
          <p:nvCxnSpPr>
            <p:cNvPr id="464" name="Google Shape;464;p48"/>
            <p:cNvCxnSpPr/>
            <p:nvPr/>
          </p:nvCxnSpPr>
          <p:spPr>
            <a:xfrm>
              <a:off x="5951850" y="1376099"/>
              <a:ext cx="0" cy="3027600"/>
            </a:xfrm>
            <a:prstGeom prst="straightConnector1">
              <a:avLst/>
            </a:prstGeom>
            <a:noFill/>
            <a:ln cap="flat" cmpd="sng" w="19050">
              <a:solidFill>
                <a:srgbClr val="D9D9D9"/>
              </a:solidFill>
              <a:prstDash val="dot"/>
              <a:round/>
              <a:headEnd len="med" w="med" type="none"/>
              <a:tailEnd len="med" w="med" type="none"/>
            </a:ln>
          </p:spPr>
        </p:cxnSp>
      </p:grpSp>
      <p:sp>
        <p:nvSpPr>
          <p:cNvPr id="465" name="Google Shape;465;p48"/>
          <p:cNvSpPr txBox="1"/>
          <p:nvPr/>
        </p:nvSpPr>
        <p:spPr>
          <a:xfrm rot="5400000">
            <a:off x="-527550"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AAFF"/>
                </a:solidFill>
                <a:latin typeface="Poppins"/>
                <a:ea typeface="Poppins"/>
                <a:cs typeface="Poppins"/>
                <a:sym typeface="Poppins"/>
              </a:rPr>
              <a:t>LANGUAGES</a:t>
            </a:r>
            <a:endParaRPr b="1" sz="1000">
              <a:solidFill>
                <a:srgbClr val="00AAFF"/>
              </a:solidFill>
              <a:latin typeface="Poppins"/>
              <a:ea typeface="Poppins"/>
              <a:cs typeface="Poppins"/>
              <a:sym typeface="Poppins"/>
            </a:endParaRPr>
          </a:p>
        </p:txBody>
      </p:sp>
      <p:sp>
        <p:nvSpPr>
          <p:cNvPr id="466" name="Google Shape;466;p48"/>
          <p:cNvSpPr txBox="1"/>
          <p:nvPr/>
        </p:nvSpPr>
        <p:spPr>
          <a:xfrm rot="5400000">
            <a:off x="2334500"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F6ECF"/>
                </a:solidFill>
                <a:latin typeface="Poppins"/>
                <a:ea typeface="Poppins"/>
                <a:cs typeface="Poppins"/>
                <a:sym typeface="Poppins"/>
              </a:rPr>
              <a:t>FRAMEWORKS</a:t>
            </a:r>
            <a:endParaRPr b="1" sz="1000">
              <a:solidFill>
                <a:srgbClr val="FF6ECF"/>
              </a:solidFill>
              <a:latin typeface="Poppins"/>
              <a:ea typeface="Poppins"/>
              <a:cs typeface="Poppins"/>
              <a:sym typeface="Poppins"/>
            </a:endParaRPr>
          </a:p>
        </p:txBody>
      </p:sp>
      <p:sp>
        <p:nvSpPr>
          <p:cNvPr id="467" name="Google Shape;467;p48"/>
          <p:cNvSpPr txBox="1"/>
          <p:nvPr/>
        </p:nvSpPr>
        <p:spPr>
          <a:xfrm rot="5400000">
            <a:off x="5215025"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5AC328"/>
                </a:solidFill>
                <a:latin typeface="Poppins"/>
                <a:ea typeface="Poppins"/>
                <a:cs typeface="Poppins"/>
                <a:sym typeface="Poppins"/>
              </a:rPr>
              <a:t>TOOLS &amp; PLATFORMS</a:t>
            </a:r>
            <a:endParaRPr b="1" sz="1000">
              <a:solidFill>
                <a:srgbClr val="5AC328"/>
              </a:solidFill>
              <a:latin typeface="Poppins"/>
              <a:ea typeface="Poppins"/>
              <a:cs typeface="Poppins"/>
              <a:sym typeface="Poppins"/>
            </a:endParaRPr>
          </a:p>
        </p:txBody>
      </p:sp>
      <p:cxnSp>
        <p:nvCxnSpPr>
          <p:cNvPr id="468" name="Google Shape;468;p48"/>
          <p:cNvCxnSpPr/>
          <p:nvPr/>
        </p:nvCxnSpPr>
        <p:spPr>
          <a:xfrm flipH="1">
            <a:off x="256425" y="1059250"/>
            <a:ext cx="3600" cy="3185400"/>
          </a:xfrm>
          <a:prstGeom prst="straightConnector1">
            <a:avLst/>
          </a:prstGeom>
          <a:noFill/>
          <a:ln cap="flat" cmpd="sng" w="19050">
            <a:solidFill>
              <a:srgbClr val="D9D9D9"/>
            </a:solidFill>
            <a:prstDash val="dot"/>
            <a:round/>
            <a:headEnd len="med" w="med" type="none"/>
            <a:tailEnd len="med" w="med" type="none"/>
          </a:ln>
        </p:spPr>
      </p:cxnSp>
      <p:sp>
        <p:nvSpPr>
          <p:cNvPr id="469" name="Google Shape;469;p48"/>
          <p:cNvSpPr txBox="1"/>
          <p:nvPr/>
        </p:nvSpPr>
        <p:spPr>
          <a:xfrm>
            <a:off x="6842850" y="4281100"/>
            <a:ext cx="2041200" cy="43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GB" sz="1000">
                <a:solidFill>
                  <a:srgbClr val="5AC328"/>
                </a:solidFill>
                <a:latin typeface="Poppins"/>
                <a:ea typeface="Poppins"/>
                <a:cs typeface="Poppins"/>
                <a:sym typeface="Poppins"/>
              </a:rPr>
              <a:t>. . . experienced in 30+ more.</a:t>
            </a:r>
            <a:endParaRPr b="1" i="1" sz="1000">
              <a:solidFill>
                <a:srgbClr val="5AC328"/>
              </a:solidFill>
              <a:latin typeface="Poppins"/>
              <a:ea typeface="Poppins"/>
              <a:cs typeface="Poppins"/>
              <a:sym typeface="Poppins"/>
            </a:endParaRPr>
          </a:p>
        </p:txBody>
      </p:sp>
      <p:grpSp>
        <p:nvGrpSpPr>
          <p:cNvPr id="470" name="Google Shape;470;p48"/>
          <p:cNvGrpSpPr/>
          <p:nvPr/>
        </p:nvGrpSpPr>
        <p:grpSpPr>
          <a:xfrm>
            <a:off x="428435" y="1059250"/>
            <a:ext cx="8459215" cy="3329813"/>
            <a:chOff x="428435" y="1364050"/>
            <a:chExt cx="8459215" cy="3329813"/>
          </a:xfrm>
        </p:grpSpPr>
        <p:pic>
          <p:nvPicPr>
            <p:cNvPr id="471" name="Google Shape;471;p48"/>
            <p:cNvPicPr preferRelativeResize="0"/>
            <p:nvPr/>
          </p:nvPicPr>
          <p:blipFill rotWithShape="1">
            <a:blip r:embed="rId2">
              <a:alphaModFix/>
            </a:blip>
            <a:srcRect b="0" l="0" r="0" t="0"/>
            <a:stretch/>
          </p:blipFill>
          <p:spPr>
            <a:xfrm>
              <a:off x="428435" y="1364051"/>
              <a:ext cx="8287130" cy="3314852"/>
            </a:xfrm>
            <a:prstGeom prst="rect">
              <a:avLst/>
            </a:prstGeom>
            <a:noFill/>
            <a:ln>
              <a:noFill/>
            </a:ln>
          </p:spPr>
        </p:pic>
        <p:cxnSp>
          <p:nvCxnSpPr>
            <p:cNvPr id="472" name="Google Shape;472;p48"/>
            <p:cNvCxnSpPr/>
            <p:nvPr/>
          </p:nvCxnSpPr>
          <p:spPr>
            <a:xfrm>
              <a:off x="8884050" y="1364050"/>
              <a:ext cx="3600" cy="3203400"/>
            </a:xfrm>
            <a:prstGeom prst="straightConnector1">
              <a:avLst/>
            </a:prstGeom>
            <a:noFill/>
            <a:ln cap="flat" cmpd="sng" w="19050">
              <a:solidFill>
                <a:srgbClr val="D9D9D9"/>
              </a:solidFill>
              <a:prstDash val="dot"/>
              <a:round/>
              <a:headEnd len="med" w="med" type="none"/>
              <a:tailEnd len="med" w="med" type="none"/>
            </a:ln>
          </p:spPr>
        </p:cxnSp>
        <p:sp>
          <p:nvSpPr>
            <p:cNvPr id="473" name="Google Shape;473;p48"/>
            <p:cNvSpPr/>
            <p:nvPr/>
          </p:nvSpPr>
          <p:spPr>
            <a:xfrm>
              <a:off x="7213675" y="2739000"/>
              <a:ext cx="792300" cy="60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8077650" y="1453288"/>
              <a:ext cx="660000" cy="6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48"/>
            <p:cNvGrpSpPr/>
            <p:nvPr/>
          </p:nvGrpSpPr>
          <p:grpSpPr>
            <a:xfrm>
              <a:off x="7179550" y="2791187"/>
              <a:ext cx="709500" cy="610538"/>
              <a:chOff x="9889150" y="1472849"/>
              <a:chExt cx="709500" cy="610538"/>
            </a:xfrm>
          </p:grpSpPr>
          <p:pic>
            <p:nvPicPr>
              <p:cNvPr id="476" name="Google Shape;476;p48"/>
              <p:cNvPicPr preferRelativeResize="0"/>
              <p:nvPr/>
            </p:nvPicPr>
            <p:blipFill rotWithShape="1">
              <a:blip r:embed="rId3">
                <a:alphaModFix/>
              </a:blip>
              <a:srcRect b="12211" l="11950" r="12366" t="12684"/>
              <a:stretch/>
            </p:blipFill>
            <p:spPr>
              <a:xfrm>
                <a:off x="10037774" y="1472849"/>
                <a:ext cx="412248" cy="409100"/>
              </a:xfrm>
              <a:prstGeom prst="rect">
                <a:avLst/>
              </a:prstGeom>
              <a:noFill/>
              <a:ln>
                <a:noFill/>
              </a:ln>
            </p:spPr>
          </p:pic>
          <p:sp>
            <p:nvSpPr>
              <p:cNvPr id="477" name="Google Shape;477;p48"/>
              <p:cNvSpPr txBox="1"/>
              <p:nvPr/>
            </p:nvSpPr>
            <p:spPr>
              <a:xfrm>
                <a:off x="9889150" y="182988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iOS</a:t>
                </a:r>
                <a:endParaRPr b="1" sz="450">
                  <a:solidFill>
                    <a:srgbClr val="434343"/>
                  </a:solidFill>
                  <a:latin typeface="Poppins"/>
                  <a:ea typeface="Poppins"/>
                  <a:cs typeface="Poppins"/>
                  <a:sym typeface="Poppins"/>
                </a:endParaRPr>
              </a:p>
            </p:txBody>
          </p:sp>
        </p:grpSp>
        <p:grpSp>
          <p:nvGrpSpPr>
            <p:cNvPr id="478" name="Google Shape;478;p48"/>
            <p:cNvGrpSpPr/>
            <p:nvPr/>
          </p:nvGrpSpPr>
          <p:grpSpPr>
            <a:xfrm>
              <a:off x="8031750" y="4216625"/>
              <a:ext cx="709500" cy="455962"/>
              <a:chOff x="9337975" y="2117675"/>
              <a:chExt cx="709500" cy="455962"/>
            </a:xfrm>
          </p:grpSpPr>
          <p:pic>
            <p:nvPicPr>
              <p:cNvPr id="479" name="Google Shape;479;p48"/>
              <p:cNvPicPr preferRelativeResize="0"/>
              <p:nvPr/>
            </p:nvPicPr>
            <p:blipFill>
              <a:blip r:embed="rId4">
                <a:alphaModFix/>
              </a:blip>
              <a:stretch>
                <a:fillRect/>
              </a:stretch>
            </p:blipFill>
            <p:spPr>
              <a:xfrm>
                <a:off x="9413350" y="2117675"/>
                <a:ext cx="558776" cy="210375"/>
              </a:xfrm>
              <a:prstGeom prst="rect">
                <a:avLst/>
              </a:prstGeom>
              <a:noFill/>
              <a:ln>
                <a:noFill/>
              </a:ln>
            </p:spPr>
          </p:pic>
          <p:sp>
            <p:nvSpPr>
              <p:cNvPr id="480" name="Google Shape;480;p48"/>
              <p:cNvSpPr txBox="1"/>
              <p:nvPr/>
            </p:nvSpPr>
            <p:spPr>
              <a:xfrm>
                <a:off x="9337975" y="23201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PWA</a:t>
                </a:r>
                <a:endParaRPr b="1" sz="450">
                  <a:solidFill>
                    <a:srgbClr val="434343"/>
                  </a:solidFill>
                  <a:latin typeface="Poppins"/>
                  <a:ea typeface="Poppins"/>
                  <a:cs typeface="Poppins"/>
                  <a:sym typeface="Poppins"/>
                </a:endParaRPr>
              </a:p>
            </p:txBody>
          </p:sp>
        </p:grpSp>
        <p:sp>
          <p:nvSpPr>
            <p:cNvPr id="481" name="Google Shape;481;p48"/>
            <p:cNvSpPr/>
            <p:nvPr/>
          </p:nvSpPr>
          <p:spPr>
            <a:xfrm>
              <a:off x="6395350" y="1364500"/>
              <a:ext cx="660000" cy="6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48"/>
            <p:cNvGrpSpPr/>
            <p:nvPr/>
          </p:nvGrpSpPr>
          <p:grpSpPr>
            <a:xfrm>
              <a:off x="6370600" y="1402738"/>
              <a:ext cx="709500" cy="701938"/>
              <a:chOff x="9629875" y="2546450"/>
              <a:chExt cx="709500" cy="701938"/>
            </a:xfrm>
          </p:grpSpPr>
          <p:pic>
            <p:nvPicPr>
              <p:cNvPr id="483" name="Google Shape;483;p48"/>
              <p:cNvPicPr preferRelativeResize="0"/>
              <p:nvPr/>
            </p:nvPicPr>
            <p:blipFill rotWithShape="1">
              <a:blip r:embed="rId5">
                <a:alphaModFix/>
              </a:blip>
              <a:srcRect b="11044" l="14085" r="13608" t="9038"/>
              <a:stretch/>
            </p:blipFill>
            <p:spPr>
              <a:xfrm>
                <a:off x="9772963" y="2546450"/>
                <a:ext cx="423324" cy="467901"/>
              </a:xfrm>
              <a:prstGeom prst="rect">
                <a:avLst/>
              </a:prstGeom>
              <a:noFill/>
              <a:ln>
                <a:noFill/>
              </a:ln>
            </p:spPr>
          </p:pic>
          <p:sp>
            <p:nvSpPr>
              <p:cNvPr id="484" name="Google Shape;484;p48"/>
              <p:cNvSpPr txBox="1"/>
              <p:nvPr/>
            </p:nvSpPr>
            <p:spPr>
              <a:xfrm>
                <a:off x="9629875" y="299488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Webpack</a:t>
                </a:r>
                <a:endParaRPr b="1" sz="450">
                  <a:solidFill>
                    <a:srgbClr val="434343"/>
                  </a:solidFill>
                  <a:latin typeface="Poppins"/>
                  <a:ea typeface="Poppins"/>
                  <a:cs typeface="Poppins"/>
                  <a:sym typeface="Poppins"/>
                </a:endParaRPr>
              </a:p>
            </p:txBody>
          </p:sp>
        </p:grpSp>
        <p:grpSp>
          <p:nvGrpSpPr>
            <p:cNvPr id="485" name="Google Shape;485;p48"/>
            <p:cNvGrpSpPr/>
            <p:nvPr/>
          </p:nvGrpSpPr>
          <p:grpSpPr>
            <a:xfrm>
              <a:off x="7179550" y="4061925"/>
              <a:ext cx="709500" cy="631937"/>
              <a:chOff x="11316775" y="3208025"/>
              <a:chExt cx="709500" cy="631937"/>
            </a:xfrm>
          </p:grpSpPr>
          <p:pic>
            <p:nvPicPr>
              <p:cNvPr id="486" name="Google Shape;486;p48"/>
              <p:cNvPicPr preferRelativeResize="0"/>
              <p:nvPr/>
            </p:nvPicPr>
            <p:blipFill>
              <a:blip r:embed="rId6">
                <a:alphaModFix/>
              </a:blip>
              <a:stretch>
                <a:fillRect/>
              </a:stretch>
            </p:blipFill>
            <p:spPr>
              <a:xfrm>
                <a:off x="11573400" y="3208025"/>
                <a:ext cx="196249" cy="433999"/>
              </a:xfrm>
              <a:prstGeom prst="rect">
                <a:avLst/>
              </a:prstGeom>
              <a:noFill/>
              <a:ln>
                <a:noFill/>
              </a:ln>
            </p:spPr>
          </p:pic>
          <p:sp>
            <p:nvSpPr>
              <p:cNvPr id="487" name="Google Shape;487;p48"/>
              <p:cNvSpPr txBox="1"/>
              <p:nvPr/>
            </p:nvSpPr>
            <p:spPr>
              <a:xfrm>
                <a:off x="11316775" y="3586463"/>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Gulp</a:t>
                </a:r>
                <a:endParaRPr b="1" sz="450">
                  <a:solidFill>
                    <a:srgbClr val="434343"/>
                  </a:solidFill>
                  <a:latin typeface="Poppins"/>
                  <a:ea typeface="Poppins"/>
                  <a:cs typeface="Poppins"/>
                  <a:sym typeface="Poppins"/>
                </a:endParaRPr>
              </a:p>
            </p:txBody>
          </p:sp>
        </p:grpSp>
        <p:grpSp>
          <p:nvGrpSpPr>
            <p:cNvPr id="488" name="Google Shape;488;p48"/>
            <p:cNvGrpSpPr/>
            <p:nvPr/>
          </p:nvGrpSpPr>
          <p:grpSpPr>
            <a:xfrm>
              <a:off x="8006075" y="1480250"/>
              <a:ext cx="709500" cy="598563"/>
              <a:chOff x="9800475" y="3841175"/>
              <a:chExt cx="709500" cy="598563"/>
            </a:xfrm>
          </p:grpSpPr>
          <p:pic>
            <p:nvPicPr>
              <p:cNvPr id="489" name="Google Shape;489;p48"/>
              <p:cNvPicPr preferRelativeResize="0"/>
              <p:nvPr/>
            </p:nvPicPr>
            <p:blipFill rotWithShape="1">
              <a:blip r:embed="rId7">
                <a:alphaModFix/>
              </a:blip>
              <a:srcRect b="11862" l="13255" r="15671" t="16591"/>
              <a:stretch/>
            </p:blipFill>
            <p:spPr>
              <a:xfrm>
                <a:off x="9901125" y="3841175"/>
                <a:ext cx="508200" cy="354624"/>
              </a:xfrm>
              <a:prstGeom prst="rect">
                <a:avLst/>
              </a:prstGeom>
              <a:noFill/>
              <a:ln>
                <a:noFill/>
              </a:ln>
            </p:spPr>
          </p:pic>
          <p:sp>
            <p:nvSpPr>
              <p:cNvPr id="490" name="Google Shape;490;p48"/>
              <p:cNvSpPr txBox="1"/>
              <p:nvPr/>
            </p:nvSpPr>
            <p:spPr>
              <a:xfrm>
                <a:off x="9800475" y="41862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MySQL</a:t>
                </a:r>
                <a:endParaRPr b="1" sz="450">
                  <a:solidFill>
                    <a:srgbClr val="434343"/>
                  </a:solidFill>
                  <a:latin typeface="Poppins"/>
                  <a:ea typeface="Poppins"/>
                  <a:cs typeface="Poppins"/>
                  <a:sym typeface="Poppins"/>
                </a:endParaRPr>
              </a:p>
            </p:txBody>
          </p:sp>
        </p:grpSp>
      </p:grpSp>
      <p:pic>
        <p:nvPicPr>
          <p:cNvPr id="491" name="Google Shape;491;p48"/>
          <p:cNvPicPr preferRelativeResize="0"/>
          <p:nvPr/>
        </p:nvPicPr>
        <p:blipFill>
          <a:blip r:embed="rId8">
            <a:alphaModFix/>
          </a:blip>
          <a:stretch>
            <a:fillRect/>
          </a:stretch>
        </p:blipFill>
        <p:spPr>
          <a:xfrm>
            <a:off x="4984075" y="2575475"/>
            <a:ext cx="959225" cy="206400"/>
          </a:xfrm>
          <a:prstGeom prst="rect">
            <a:avLst/>
          </a:prstGeom>
          <a:noFill/>
          <a:ln>
            <a:noFill/>
          </a:ln>
        </p:spPr>
      </p:pic>
      <p:pic>
        <p:nvPicPr>
          <p:cNvPr id="492" name="Google Shape;492;p48"/>
          <p:cNvPicPr preferRelativeResize="0"/>
          <p:nvPr/>
        </p:nvPicPr>
        <p:blipFill>
          <a:blip r:embed="rId9">
            <a:alphaModFix/>
          </a:blip>
          <a:stretch>
            <a:fillRect/>
          </a:stretch>
        </p:blipFill>
        <p:spPr>
          <a:xfrm>
            <a:off x="3580713" y="3093338"/>
            <a:ext cx="445762" cy="400650"/>
          </a:xfrm>
          <a:prstGeom prst="rect">
            <a:avLst/>
          </a:prstGeom>
          <a:noFill/>
          <a:ln>
            <a:noFill/>
          </a:ln>
        </p:spPr>
      </p:pic>
      <p:pic>
        <p:nvPicPr>
          <p:cNvPr id="493" name="Google Shape;493;p48"/>
          <p:cNvPicPr preferRelativeResize="0"/>
          <p:nvPr/>
        </p:nvPicPr>
        <p:blipFill rotWithShape="1">
          <a:blip r:embed="rId10">
            <a:alphaModFix/>
          </a:blip>
          <a:srcRect b="19865" l="0" r="0" t="0"/>
          <a:stretch/>
        </p:blipFill>
        <p:spPr>
          <a:xfrm>
            <a:off x="4278025" y="3113975"/>
            <a:ext cx="598725" cy="359375"/>
          </a:xfrm>
          <a:prstGeom prst="rect">
            <a:avLst/>
          </a:prstGeom>
          <a:noFill/>
          <a:ln>
            <a:noFill/>
          </a:ln>
        </p:spPr>
      </p:pic>
      <p:sp>
        <p:nvSpPr>
          <p:cNvPr id="494" name="Google Shape;494;p48"/>
          <p:cNvSpPr txBox="1"/>
          <p:nvPr/>
        </p:nvSpPr>
        <p:spPr>
          <a:xfrm>
            <a:off x="5093313" y="28355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Gradle</a:t>
            </a:r>
            <a:endParaRPr b="1" sz="450">
              <a:solidFill>
                <a:srgbClr val="434343"/>
              </a:solidFill>
              <a:latin typeface="Poppins"/>
              <a:ea typeface="Poppins"/>
              <a:cs typeface="Poppins"/>
              <a:sym typeface="Poppins"/>
            </a:endParaRPr>
          </a:p>
        </p:txBody>
      </p:sp>
      <p:sp>
        <p:nvSpPr>
          <p:cNvPr id="495" name="Google Shape;495;p48"/>
          <p:cNvSpPr txBox="1"/>
          <p:nvPr/>
        </p:nvSpPr>
        <p:spPr>
          <a:xfrm>
            <a:off x="3425838" y="3467350"/>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Selenium</a:t>
            </a:r>
            <a:endParaRPr b="1" sz="450">
              <a:solidFill>
                <a:srgbClr val="434343"/>
              </a:solidFill>
              <a:latin typeface="Poppins"/>
              <a:ea typeface="Poppins"/>
              <a:cs typeface="Poppins"/>
              <a:sym typeface="Poppins"/>
            </a:endParaRPr>
          </a:p>
        </p:txBody>
      </p:sp>
      <p:sp>
        <p:nvSpPr>
          <p:cNvPr id="496" name="Google Shape;496;p48"/>
          <p:cNvSpPr txBox="1"/>
          <p:nvPr/>
        </p:nvSpPr>
        <p:spPr>
          <a:xfrm>
            <a:off x="4227413" y="3459675"/>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CodeceptJS</a:t>
            </a:r>
            <a:endParaRPr b="1" sz="450">
              <a:solidFill>
                <a:srgbClr val="434343"/>
              </a:solidFill>
              <a:latin typeface="Poppins"/>
              <a:ea typeface="Poppins"/>
              <a:cs typeface="Poppins"/>
              <a:sym typeface="Poppins"/>
            </a:endParaRPr>
          </a:p>
        </p:txBody>
      </p:sp>
      <p:sp>
        <p:nvSpPr>
          <p:cNvPr id="497" name="Google Shape;497;p4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498" name="Google Shape;498;p4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
    <p:spTree>
      <p:nvGrpSpPr>
        <p:cNvPr id="499" name="Shape 499"/>
        <p:cNvGrpSpPr/>
        <p:nvPr/>
      </p:nvGrpSpPr>
      <p:grpSpPr>
        <a:xfrm>
          <a:off x="0" y="0"/>
          <a:ext cx="0" cy="0"/>
          <a:chOff x="0" y="0"/>
          <a:chExt cx="0" cy="0"/>
        </a:xfrm>
      </p:grpSpPr>
      <p:pic>
        <p:nvPicPr>
          <p:cNvPr id="500" name="Google Shape;500;p49"/>
          <p:cNvPicPr preferRelativeResize="0"/>
          <p:nvPr/>
        </p:nvPicPr>
        <p:blipFill rotWithShape="1">
          <a:blip r:embed="rId2">
            <a:alphaModFix/>
          </a:blip>
          <a:srcRect b="0" l="22925" r="35482" t="0"/>
          <a:stretch/>
        </p:blipFill>
        <p:spPr>
          <a:xfrm>
            <a:off x="5921101" y="0"/>
            <a:ext cx="3216900" cy="5143498"/>
          </a:xfrm>
          <a:prstGeom prst="rect">
            <a:avLst/>
          </a:prstGeom>
          <a:noFill/>
          <a:ln>
            <a:noFill/>
          </a:ln>
        </p:spPr>
      </p:pic>
      <p:sp>
        <p:nvSpPr>
          <p:cNvPr id="501" name="Google Shape;501;p49"/>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9"/>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03" name="Google Shape;503;p49"/>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04" name="Google Shape;504;p49"/>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505" name="Google Shape;505;p4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06" name="Google Shape;506;p4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pic>
        <p:nvPicPr>
          <p:cNvPr descr="AND_LOGO_RGB_ON_WHITE.png" id="507" name="Google Shape;507;p49"/>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1">
    <p:spTree>
      <p:nvGrpSpPr>
        <p:cNvPr id="508" name="Shape 508"/>
        <p:cNvGrpSpPr/>
        <p:nvPr/>
      </p:nvGrpSpPr>
      <p:grpSpPr>
        <a:xfrm>
          <a:off x="0" y="0"/>
          <a:ext cx="0" cy="0"/>
          <a:chOff x="0" y="0"/>
          <a:chExt cx="0" cy="0"/>
        </a:xfrm>
      </p:grpSpPr>
      <p:pic>
        <p:nvPicPr>
          <p:cNvPr id="509" name="Google Shape;509;p50"/>
          <p:cNvPicPr preferRelativeResize="0"/>
          <p:nvPr/>
        </p:nvPicPr>
        <p:blipFill rotWithShape="1">
          <a:blip r:embed="rId2">
            <a:alphaModFix/>
          </a:blip>
          <a:srcRect b="0" l="6182" r="0" t="0"/>
          <a:stretch/>
        </p:blipFill>
        <p:spPr>
          <a:xfrm>
            <a:off x="5921099" y="0"/>
            <a:ext cx="3216900" cy="5143500"/>
          </a:xfrm>
          <a:prstGeom prst="rect">
            <a:avLst/>
          </a:prstGeom>
          <a:noFill/>
          <a:ln>
            <a:noFill/>
          </a:ln>
        </p:spPr>
      </p:pic>
      <p:sp>
        <p:nvSpPr>
          <p:cNvPr id="510" name="Google Shape;510;p50"/>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0"/>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12" name="Google Shape;512;p50"/>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13" name="Google Shape;513;p50"/>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14" name="Google Shape;514;p50"/>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15" name="Google Shape;515;p5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16" name="Google Shape;516;p5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2_1">
    <p:spTree>
      <p:nvGrpSpPr>
        <p:cNvPr id="517" name="Shape 517"/>
        <p:cNvGrpSpPr/>
        <p:nvPr/>
      </p:nvGrpSpPr>
      <p:grpSpPr>
        <a:xfrm>
          <a:off x="0" y="0"/>
          <a:ext cx="0" cy="0"/>
          <a:chOff x="0" y="0"/>
          <a:chExt cx="0" cy="0"/>
        </a:xfrm>
      </p:grpSpPr>
      <p:pic>
        <p:nvPicPr>
          <p:cNvPr id="518" name="Google Shape;518;p51"/>
          <p:cNvPicPr preferRelativeResize="0"/>
          <p:nvPr/>
        </p:nvPicPr>
        <p:blipFill rotWithShape="1">
          <a:blip r:embed="rId2">
            <a:alphaModFix/>
          </a:blip>
          <a:srcRect b="0" l="21820" r="0" t="0"/>
          <a:stretch/>
        </p:blipFill>
        <p:spPr>
          <a:xfrm>
            <a:off x="5921101" y="0"/>
            <a:ext cx="3216900" cy="5143497"/>
          </a:xfrm>
          <a:prstGeom prst="rect">
            <a:avLst/>
          </a:prstGeom>
          <a:noFill/>
          <a:ln>
            <a:noFill/>
          </a:ln>
        </p:spPr>
      </p:pic>
      <p:sp>
        <p:nvSpPr>
          <p:cNvPr id="519" name="Google Shape;519;p51"/>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1"/>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21" name="Google Shape;521;p51"/>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22" name="Google Shape;522;p51"/>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23" name="Google Shape;523;p5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24" name="Google Shape;524;p5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25" name="Google Shape;525;p5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3_1">
    <p:spTree>
      <p:nvGrpSpPr>
        <p:cNvPr id="526" name="Shape 526"/>
        <p:cNvGrpSpPr/>
        <p:nvPr/>
      </p:nvGrpSpPr>
      <p:grpSpPr>
        <a:xfrm>
          <a:off x="0" y="0"/>
          <a:ext cx="0" cy="0"/>
          <a:chOff x="0" y="0"/>
          <a:chExt cx="0" cy="0"/>
        </a:xfrm>
      </p:grpSpPr>
      <p:pic>
        <p:nvPicPr>
          <p:cNvPr id="527" name="Google Shape;527;p52"/>
          <p:cNvPicPr preferRelativeResize="0"/>
          <p:nvPr/>
        </p:nvPicPr>
        <p:blipFill rotWithShape="1">
          <a:blip r:embed="rId2">
            <a:alphaModFix/>
          </a:blip>
          <a:srcRect b="0" l="15793" r="42501" t="0"/>
          <a:stretch/>
        </p:blipFill>
        <p:spPr>
          <a:xfrm>
            <a:off x="5921099" y="0"/>
            <a:ext cx="3216900" cy="5143500"/>
          </a:xfrm>
          <a:prstGeom prst="rect">
            <a:avLst/>
          </a:prstGeom>
          <a:noFill/>
          <a:ln>
            <a:noFill/>
          </a:ln>
        </p:spPr>
      </p:pic>
      <p:sp>
        <p:nvSpPr>
          <p:cNvPr id="528" name="Google Shape;528;p52"/>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2"/>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30" name="Google Shape;530;p52"/>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31" name="Google Shape;531;p52"/>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32" name="Google Shape;532;p52"/>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33" name="Google Shape;533;p5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34" name="Google Shape;534;p52"/>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
    <p:spTree>
      <p:nvGrpSpPr>
        <p:cNvPr id="535" name="Shape 535"/>
        <p:cNvGrpSpPr/>
        <p:nvPr/>
      </p:nvGrpSpPr>
      <p:grpSpPr>
        <a:xfrm>
          <a:off x="0" y="0"/>
          <a:ext cx="0" cy="0"/>
          <a:chOff x="0" y="0"/>
          <a:chExt cx="0" cy="0"/>
        </a:xfrm>
      </p:grpSpPr>
      <p:pic>
        <p:nvPicPr>
          <p:cNvPr id="536" name="Google Shape;536;p53"/>
          <p:cNvPicPr preferRelativeResize="0"/>
          <p:nvPr/>
        </p:nvPicPr>
        <p:blipFill rotWithShape="1">
          <a:blip r:embed="rId2">
            <a:alphaModFix/>
          </a:blip>
          <a:srcRect b="0" l="2242" r="55996" t="0"/>
          <a:stretch/>
        </p:blipFill>
        <p:spPr>
          <a:xfrm>
            <a:off x="5921100" y="0"/>
            <a:ext cx="3216901" cy="5143502"/>
          </a:xfrm>
          <a:prstGeom prst="rect">
            <a:avLst/>
          </a:prstGeom>
          <a:noFill/>
          <a:ln>
            <a:noFill/>
          </a:ln>
        </p:spPr>
      </p:pic>
      <p:sp>
        <p:nvSpPr>
          <p:cNvPr id="537" name="Google Shape;537;p53"/>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39" name="Google Shape;539;p53"/>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40" name="Google Shape;540;p53"/>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41" name="Google Shape;541;p53"/>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42" name="Google Shape;542;p5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43" name="Google Shape;543;p5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
    <p:spTree>
      <p:nvGrpSpPr>
        <p:cNvPr id="544" name="Shape 544"/>
        <p:cNvGrpSpPr/>
        <p:nvPr/>
      </p:nvGrpSpPr>
      <p:grpSpPr>
        <a:xfrm>
          <a:off x="0" y="0"/>
          <a:ext cx="0" cy="0"/>
          <a:chOff x="0" y="0"/>
          <a:chExt cx="0" cy="0"/>
        </a:xfrm>
      </p:grpSpPr>
      <p:pic>
        <p:nvPicPr>
          <p:cNvPr id="545" name="Google Shape;545;p54"/>
          <p:cNvPicPr preferRelativeResize="0"/>
          <p:nvPr/>
        </p:nvPicPr>
        <p:blipFill rotWithShape="1">
          <a:blip r:embed="rId2">
            <a:alphaModFix/>
          </a:blip>
          <a:srcRect b="0" l="3986" r="2222" t="0"/>
          <a:stretch/>
        </p:blipFill>
        <p:spPr>
          <a:xfrm>
            <a:off x="5921100" y="0"/>
            <a:ext cx="3216900" cy="5143501"/>
          </a:xfrm>
          <a:prstGeom prst="rect">
            <a:avLst/>
          </a:prstGeom>
          <a:noFill/>
          <a:ln>
            <a:noFill/>
          </a:ln>
        </p:spPr>
      </p:pic>
      <p:sp>
        <p:nvSpPr>
          <p:cNvPr id="546" name="Google Shape;546;p5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48" name="Google Shape;548;p5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49" name="Google Shape;549;p5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50" name="Google Shape;550;p54"/>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51" name="Google Shape;551;p5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52" name="Google Shape;552;p5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
    <p:spTree>
      <p:nvGrpSpPr>
        <p:cNvPr id="553" name="Shape 553"/>
        <p:cNvGrpSpPr/>
        <p:nvPr/>
      </p:nvGrpSpPr>
      <p:grpSpPr>
        <a:xfrm>
          <a:off x="0" y="0"/>
          <a:ext cx="0" cy="0"/>
          <a:chOff x="0" y="0"/>
          <a:chExt cx="0" cy="0"/>
        </a:xfrm>
      </p:grpSpPr>
      <p:pic>
        <p:nvPicPr>
          <p:cNvPr id="554" name="Google Shape;554;p55"/>
          <p:cNvPicPr preferRelativeResize="0"/>
          <p:nvPr/>
        </p:nvPicPr>
        <p:blipFill rotWithShape="1">
          <a:blip r:embed="rId2">
            <a:alphaModFix/>
          </a:blip>
          <a:srcRect b="0" l="27505" r="1678" t="0"/>
          <a:stretch/>
        </p:blipFill>
        <p:spPr>
          <a:xfrm>
            <a:off x="5921100" y="0"/>
            <a:ext cx="3216901" cy="5143501"/>
          </a:xfrm>
          <a:prstGeom prst="rect">
            <a:avLst/>
          </a:prstGeom>
          <a:noFill/>
          <a:ln>
            <a:noFill/>
          </a:ln>
        </p:spPr>
      </p:pic>
      <p:sp>
        <p:nvSpPr>
          <p:cNvPr id="555" name="Google Shape;555;p55"/>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5"/>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57" name="Google Shape;557;p55"/>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58" name="Google Shape;558;p55"/>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559" name="Google Shape;559;p5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560" name="Google Shape;560;p5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a:t>
            </a:r>
            <a:r>
              <a:rPr lang="en-GB" sz="600"/>
              <a:t>i</a:t>
            </a:r>
            <a:r>
              <a:rPr lang="en-GB"/>
              <a:t>gital </a:t>
            </a:r>
            <a:r>
              <a:rPr lang="en-GB" sz="600"/>
              <a:t>2022</a:t>
            </a:r>
            <a:endParaRPr/>
          </a:p>
        </p:txBody>
      </p:sp>
      <p:pic>
        <p:nvPicPr>
          <p:cNvPr descr="AND_LOGO_RGB_ON_WHITE.png" id="561" name="Google Shape;561;p55"/>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
    <p:spTree>
      <p:nvGrpSpPr>
        <p:cNvPr id="562" name="Shape 562"/>
        <p:cNvGrpSpPr/>
        <p:nvPr/>
      </p:nvGrpSpPr>
      <p:grpSpPr>
        <a:xfrm>
          <a:off x="0" y="0"/>
          <a:ext cx="0" cy="0"/>
          <a:chOff x="0" y="0"/>
          <a:chExt cx="0" cy="0"/>
        </a:xfrm>
      </p:grpSpPr>
      <p:pic>
        <p:nvPicPr>
          <p:cNvPr id="563" name="Google Shape;563;p56"/>
          <p:cNvPicPr preferRelativeResize="0"/>
          <p:nvPr/>
        </p:nvPicPr>
        <p:blipFill rotWithShape="1">
          <a:blip r:embed="rId2">
            <a:alphaModFix/>
          </a:blip>
          <a:srcRect b="0" l="6897" r="51397" t="0"/>
          <a:stretch/>
        </p:blipFill>
        <p:spPr>
          <a:xfrm>
            <a:off x="5921101" y="0"/>
            <a:ext cx="3216901" cy="5143500"/>
          </a:xfrm>
          <a:prstGeom prst="rect">
            <a:avLst/>
          </a:prstGeom>
          <a:noFill/>
          <a:ln>
            <a:noFill/>
          </a:ln>
        </p:spPr>
      </p:pic>
      <p:sp>
        <p:nvSpPr>
          <p:cNvPr id="564" name="Google Shape;564;p56"/>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66" name="Google Shape;566;p56"/>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67" name="Google Shape;567;p56"/>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68" name="Google Shape;568;p5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69" name="Google Shape;569;p5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70" name="Google Shape;570;p5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3">
    <p:spTree>
      <p:nvGrpSpPr>
        <p:cNvPr id="571" name="Shape 571"/>
        <p:cNvGrpSpPr/>
        <p:nvPr/>
      </p:nvGrpSpPr>
      <p:grpSpPr>
        <a:xfrm>
          <a:off x="0" y="0"/>
          <a:ext cx="0" cy="0"/>
          <a:chOff x="0" y="0"/>
          <a:chExt cx="0" cy="0"/>
        </a:xfrm>
      </p:grpSpPr>
      <p:pic>
        <p:nvPicPr>
          <p:cNvPr id="572" name="Google Shape;572;p57"/>
          <p:cNvPicPr preferRelativeResize="0"/>
          <p:nvPr/>
        </p:nvPicPr>
        <p:blipFill rotWithShape="1">
          <a:blip r:embed="rId2">
            <a:alphaModFix/>
          </a:blip>
          <a:srcRect b="0" l="49399" r="8895" t="0"/>
          <a:stretch/>
        </p:blipFill>
        <p:spPr>
          <a:xfrm>
            <a:off x="5921099" y="0"/>
            <a:ext cx="3216901" cy="5143500"/>
          </a:xfrm>
          <a:prstGeom prst="rect">
            <a:avLst/>
          </a:prstGeom>
          <a:noFill/>
          <a:ln>
            <a:noFill/>
          </a:ln>
        </p:spPr>
      </p:pic>
      <p:sp>
        <p:nvSpPr>
          <p:cNvPr id="573" name="Google Shape;573;p57"/>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7"/>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75" name="Google Shape;575;p57"/>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76" name="Google Shape;576;p57"/>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77" name="Google Shape;577;p57"/>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78" name="Google Shape;578;p5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79" name="Google Shape;579;p5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2_1">
    <p:spTree>
      <p:nvGrpSpPr>
        <p:cNvPr id="580" name="Shape 580"/>
        <p:cNvGrpSpPr/>
        <p:nvPr/>
      </p:nvGrpSpPr>
      <p:grpSpPr>
        <a:xfrm>
          <a:off x="0" y="0"/>
          <a:ext cx="0" cy="0"/>
          <a:chOff x="0" y="0"/>
          <a:chExt cx="0" cy="0"/>
        </a:xfrm>
      </p:grpSpPr>
      <p:pic>
        <p:nvPicPr>
          <p:cNvPr id="581" name="Google Shape;581;p58"/>
          <p:cNvPicPr preferRelativeResize="0"/>
          <p:nvPr/>
        </p:nvPicPr>
        <p:blipFill rotWithShape="1">
          <a:blip r:embed="rId2">
            <a:alphaModFix/>
          </a:blip>
          <a:srcRect b="0" l="30047" r="34701" t="0"/>
          <a:stretch/>
        </p:blipFill>
        <p:spPr>
          <a:xfrm>
            <a:off x="5921101" y="0"/>
            <a:ext cx="3216901" cy="5143501"/>
          </a:xfrm>
          <a:prstGeom prst="rect">
            <a:avLst/>
          </a:prstGeom>
          <a:noFill/>
          <a:ln>
            <a:noFill/>
          </a:ln>
        </p:spPr>
      </p:pic>
      <p:sp>
        <p:nvSpPr>
          <p:cNvPr id="582" name="Google Shape;582;p58"/>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8"/>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84" name="Google Shape;584;p58"/>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85" name="Google Shape;585;p58"/>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586" name="Google Shape;586;p58"/>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587" name="Google Shape;587;p5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588" name="Google Shape;588;p5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1_1">
    <p:spTree>
      <p:nvGrpSpPr>
        <p:cNvPr id="589" name="Shape 589"/>
        <p:cNvGrpSpPr/>
        <p:nvPr/>
      </p:nvGrpSpPr>
      <p:grpSpPr>
        <a:xfrm>
          <a:off x="0" y="0"/>
          <a:ext cx="0" cy="0"/>
          <a:chOff x="0" y="0"/>
          <a:chExt cx="0" cy="0"/>
        </a:xfrm>
      </p:grpSpPr>
      <p:pic>
        <p:nvPicPr>
          <p:cNvPr id="590" name="Google Shape;590;p59"/>
          <p:cNvPicPr preferRelativeResize="0"/>
          <p:nvPr/>
        </p:nvPicPr>
        <p:blipFill rotWithShape="1">
          <a:blip r:embed="rId2">
            <a:alphaModFix/>
          </a:blip>
          <a:srcRect b="0" l="35561" r="22733" t="0"/>
          <a:stretch/>
        </p:blipFill>
        <p:spPr>
          <a:xfrm>
            <a:off x="5921099" y="0"/>
            <a:ext cx="3216901" cy="5143500"/>
          </a:xfrm>
          <a:prstGeom prst="rect">
            <a:avLst/>
          </a:prstGeom>
          <a:noFill/>
          <a:ln>
            <a:noFill/>
          </a:ln>
        </p:spPr>
      </p:pic>
      <p:sp>
        <p:nvSpPr>
          <p:cNvPr id="591" name="Google Shape;591;p59"/>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9"/>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593" name="Google Shape;593;p59"/>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94" name="Google Shape;594;p59"/>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595" name="Google Shape;595;p5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596" name="Google Shape;596;p5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a:t>
            </a:r>
            <a:r>
              <a:rPr lang="en-GB" sz="600"/>
              <a:t>i</a:t>
            </a:r>
            <a:r>
              <a:rPr lang="en-GB"/>
              <a:t>gital </a:t>
            </a:r>
            <a:r>
              <a:rPr lang="en-GB" sz="600"/>
              <a:t>2022</a:t>
            </a:r>
            <a:endParaRPr/>
          </a:p>
        </p:txBody>
      </p:sp>
      <p:pic>
        <p:nvPicPr>
          <p:cNvPr descr="AND_LOGO_RGB_ON_WHITE.png" id="597" name="Google Shape;597;p59"/>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p:cSld name="3_Headline and Content 1_1_1_3_3">
    <p:bg>
      <p:bgPr>
        <a:solidFill>
          <a:srgbClr val="2897FF"/>
        </a:solidFill>
      </p:bgPr>
    </p:bg>
    <p:spTree>
      <p:nvGrpSpPr>
        <p:cNvPr id="598" name="Shape 598"/>
        <p:cNvGrpSpPr/>
        <p:nvPr/>
      </p:nvGrpSpPr>
      <p:grpSpPr>
        <a:xfrm>
          <a:off x="0" y="0"/>
          <a:ext cx="0" cy="0"/>
          <a:chOff x="0" y="0"/>
          <a:chExt cx="0" cy="0"/>
        </a:xfrm>
      </p:grpSpPr>
      <p:pic>
        <p:nvPicPr>
          <p:cNvPr descr="AND_LOGO_RGB_ON_WHITE.png" id="599" name="Google Shape;599;p60"/>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sp>
        <p:nvSpPr>
          <p:cNvPr id="600" name="Google Shape;600;p60"/>
          <p:cNvSpPr txBox="1"/>
          <p:nvPr/>
        </p:nvSpPr>
        <p:spPr>
          <a:xfrm>
            <a:off x="1360200" y="25517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Out</a:t>
            </a:r>
            <a:endParaRPr b="1" i="0" sz="7000" u="none" cap="none" strike="noStrike">
              <a:solidFill>
                <a:srgbClr val="FFFFFF"/>
              </a:solidFill>
              <a:latin typeface="Poppins"/>
              <a:ea typeface="Poppins"/>
              <a:cs typeface="Poppins"/>
              <a:sym typeface="Poppins"/>
            </a:endParaRPr>
          </a:p>
        </p:txBody>
      </p:sp>
      <p:sp>
        <p:nvSpPr>
          <p:cNvPr id="601" name="Google Shape;601;p60"/>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n-GB" sz="7000">
                <a:solidFill>
                  <a:srgbClr val="FFFFFF"/>
                </a:solidFill>
                <a:latin typeface="Poppins"/>
                <a:ea typeface="Poppins"/>
                <a:cs typeface="Poppins"/>
                <a:sym typeface="Poppins"/>
              </a:rPr>
              <a:t>Over</a:t>
            </a:r>
            <a:endParaRPr b="1" i="0" sz="7000" u="none" cap="none" strike="noStrike">
              <a:solidFill>
                <a:srgbClr val="FFFFFF"/>
              </a:solidFill>
              <a:latin typeface="Poppins"/>
              <a:ea typeface="Poppins"/>
              <a:cs typeface="Poppins"/>
              <a:sym typeface="Poppins"/>
            </a:endParaRPr>
          </a:p>
        </p:txBody>
      </p:sp>
      <p:sp>
        <p:nvSpPr>
          <p:cNvPr id="602" name="Google Shape;602;p6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603" name="Google Shape;603;p60"/>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1">
  <p:cSld name="3_Headline and Content 1_1_1_3_3_1">
    <p:bg>
      <p:bgPr>
        <a:solidFill>
          <a:srgbClr val="2897FF"/>
        </a:solidFill>
      </p:bgPr>
    </p:bg>
    <p:spTree>
      <p:nvGrpSpPr>
        <p:cNvPr id="604" name="Shape 604"/>
        <p:cNvGrpSpPr/>
        <p:nvPr/>
      </p:nvGrpSpPr>
      <p:grpSpPr>
        <a:xfrm>
          <a:off x="0" y="0"/>
          <a:ext cx="0" cy="0"/>
          <a:chOff x="0" y="0"/>
          <a:chExt cx="0" cy="0"/>
        </a:xfrm>
      </p:grpSpPr>
      <p:sp>
        <p:nvSpPr>
          <p:cNvPr id="605" name="Google Shape;605;p6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606" name="Google Shape;606;p6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a:t>
            </a:r>
            <a:r>
              <a:rPr lang="en-GB"/>
              <a:t>2022</a:t>
            </a:r>
            <a:endParaRPr/>
          </a:p>
        </p:txBody>
      </p:sp>
      <p:grpSp>
        <p:nvGrpSpPr>
          <p:cNvPr id="607" name="Google Shape;607;p61"/>
          <p:cNvGrpSpPr/>
          <p:nvPr/>
        </p:nvGrpSpPr>
        <p:grpSpPr>
          <a:xfrm>
            <a:off x="2553700" y="1617000"/>
            <a:ext cx="3973750" cy="1909500"/>
            <a:chOff x="2553700" y="1752400"/>
            <a:chExt cx="3973750" cy="1909500"/>
          </a:xfrm>
        </p:grpSpPr>
        <p:pic>
          <p:nvPicPr>
            <p:cNvPr descr="AND_LOGO_RGB_ON_WHITE.png" id="608" name="Google Shape;608;p61"/>
            <p:cNvPicPr preferRelativeResize="0"/>
            <p:nvPr/>
          </p:nvPicPr>
          <p:blipFill rotWithShape="1">
            <a:blip r:embed="rId2">
              <a:alphaModFix/>
            </a:blip>
            <a:srcRect b="0" l="0" r="0" t="0"/>
            <a:stretch/>
          </p:blipFill>
          <p:spPr>
            <a:xfrm>
              <a:off x="3455453" y="2282800"/>
              <a:ext cx="2233201" cy="848700"/>
            </a:xfrm>
            <a:prstGeom prst="rect">
              <a:avLst/>
            </a:prstGeom>
            <a:noFill/>
            <a:ln>
              <a:noFill/>
            </a:ln>
          </p:spPr>
        </p:pic>
        <p:sp>
          <p:nvSpPr>
            <p:cNvPr id="609" name="Google Shape;609;p61"/>
            <p:cNvSpPr txBox="1"/>
            <p:nvPr/>
          </p:nvSpPr>
          <p:spPr>
            <a:xfrm>
              <a:off x="5703050" y="1752400"/>
              <a:ext cx="824400" cy="1909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A</a:t>
              </a:r>
              <a:endParaRPr b="1" i="0" sz="7000" u="none" cap="none" strike="noStrike">
                <a:solidFill>
                  <a:srgbClr val="FFFFFF"/>
                </a:solidFill>
                <a:latin typeface="Poppins"/>
                <a:ea typeface="Poppins"/>
                <a:cs typeface="Poppins"/>
                <a:sym typeface="Poppins"/>
              </a:endParaRPr>
            </a:p>
          </p:txBody>
        </p:sp>
        <p:sp>
          <p:nvSpPr>
            <p:cNvPr id="610" name="Google Shape;610;p61"/>
            <p:cNvSpPr txBox="1"/>
            <p:nvPr/>
          </p:nvSpPr>
          <p:spPr>
            <a:xfrm>
              <a:off x="2553700" y="1752400"/>
              <a:ext cx="824400" cy="19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Q</a:t>
              </a:r>
              <a:endParaRPr b="1" i="0" sz="7000" u="none" cap="none" strike="noStrike">
                <a:solidFill>
                  <a:srgbClr val="FFFFFF"/>
                </a:solidFill>
                <a:latin typeface="Poppins"/>
                <a:ea typeface="Poppins"/>
                <a:cs typeface="Poppins"/>
                <a:sym typeface="Poppi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1 1">
  <p:cSld name="3_Headline and Content 1_1_1_3_3_1_1">
    <p:bg>
      <p:bgPr>
        <a:solidFill>
          <a:srgbClr val="2897FF"/>
        </a:solidFill>
      </p:bgPr>
    </p:bg>
    <p:spTree>
      <p:nvGrpSpPr>
        <p:cNvPr id="611" name="Shape 611"/>
        <p:cNvGrpSpPr/>
        <p:nvPr/>
      </p:nvGrpSpPr>
      <p:grpSpPr>
        <a:xfrm>
          <a:off x="0" y="0"/>
          <a:ext cx="0" cy="0"/>
          <a:chOff x="0" y="0"/>
          <a:chExt cx="0" cy="0"/>
        </a:xfrm>
      </p:grpSpPr>
      <p:cxnSp>
        <p:nvCxnSpPr>
          <p:cNvPr id="612" name="Google Shape;612;p62"/>
          <p:cNvCxnSpPr/>
          <p:nvPr/>
        </p:nvCxnSpPr>
        <p:spPr>
          <a:xfrm>
            <a:off x="405600" y="4402075"/>
            <a:ext cx="8332800" cy="36300"/>
          </a:xfrm>
          <a:prstGeom prst="straightConnector1">
            <a:avLst/>
          </a:prstGeom>
          <a:noFill/>
          <a:ln cap="flat" cmpd="sng" w="9525">
            <a:solidFill>
              <a:srgbClr val="FFFFFF"/>
            </a:solidFill>
            <a:prstDash val="solid"/>
            <a:round/>
            <a:headEnd len="sm" w="sm" type="none"/>
            <a:tailEnd len="sm" w="sm" type="none"/>
          </a:ln>
        </p:spPr>
      </p:cxnSp>
      <p:pic>
        <p:nvPicPr>
          <p:cNvPr descr="ANDigital_LOGO_LONG_RGB_ON_COLOUR.png" id="613" name="Google Shape;613;p62"/>
          <p:cNvPicPr preferRelativeResize="0"/>
          <p:nvPr/>
        </p:nvPicPr>
        <p:blipFill rotWithShape="1">
          <a:blip r:embed="rId2">
            <a:alphaModFix/>
          </a:blip>
          <a:srcRect b="0" l="0" r="0" t="0"/>
          <a:stretch/>
        </p:blipFill>
        <p:spPr>
          <a:xfrm>
            <a:off x="7334987" y="3923150"/>
            <a:ext cx="1403402" cy="269400"/>
          </a:xfrm>
          <a:prstGeom prst="rect">
            <a:avLst/>
          </a:prstGeom>
          <a:noFill/>
          <a:ln>
            <a:noFill/>
          </a:ln>
        </p:spPr>
      </p:pic>
      <p:sp>
        <p:nvSpPr>
          <p:cNvPr id="614" name="Google Shape;614;p62"/>
          <p:cNvSpPr txBox="1"/>
          <p:nvPr/>
        </p:nvSpPr>
        <p:spPr>
          <a:xfrm>
            <a:off x="321175" y="4441075"/>
            <a:ext cx="67923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London  ●  Manchester  ●  Leeds  ●  Halifax  ●  Maidenhead  ●  Reading  ● Edinburgh											</a:t>
            </a:r>
            <a:endParaRPr b="1" sz="1000">
              <a:solidFill>
                <a:srgbClr val="FFFFFF"/>
              </a:solidFill>
              <a:latin typeface="Poppins"/>
              <a:ea typeface="Poppins"/>
              <a:cs typeface="Poppins"/>
              <a:sym typeface="Poppins"/>
            </a:endParaRPr>
          </a:p>
          <a:p>
            <a:pPr indent="0" lvl="0" marL="0" rtl="0" algn="l">
              <a:spcBef>
                <a:spcPts val="0"/>
              </a:spcBef>
              <a:spcAft>
                <a:spcPts val="0"/>
              </a:spcAft>
              <a:buNone/>
            </a:pPr>
            <a:r>
              <a:t/>
            </a:r>
            <a:endParaRPr sz="1000">
              <a:solidFill>
                <a:srgbClr val="FFFFFF"/>
              </a:solidFill>
              <a:latin typeface="Poppins"/>
              <a:ea typeface="Poppins"/>
              <a:cs typeface="Poppins"/>
              <a:sym typeface="Poppins"/>
            </a:endParaRPr>
          </a:p>
        </p:txBody>
      </p:sp>
      <p:sp>
        <p:nvSpPr>
          <p:cNvPr id="615" name="Google Shape;615;p62"/>
          <p:cNvSpPr txBox="1"/>
          <p:nvPr/>
        </p:nvSpPr>
        <p:spPr>
          <a:xfrm>
            <a:off x="5832475" y="4441075"/>
            <a:ext cx="3000000" cy="34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 </a:t>
            </a:r>
            <a:r>
              <a:rPr b="1" lang="en-GB" sz="1000">
                <a:solidFill>
                  <a:srgbClr val="FFFFFF"/>
                </a:solidFill>
                <a:latin typeface="Poppins"/>
                <a:ea typeface="Poppins"/>
                <a:cs typeface="Poppins"/>
                <a:sym typeface="Poppins"/>
              </a:rPr>
              <a:t>www.and.digital</a:t>
            </a:r>
            <a:endParaRPr/>
          </a:p>
        </p:txBody>
      </p:sp>
      <p:sp>
        <p:nvSpPr>
          <p:cNvPr id="616" name="Google Shape;616;p62"/>
          <p:cNvSpPr/>
          <p:nvPr/>
        </p:nvSpPr>
        <p:spPr>
          <a:xfrm>
            <a:off x="8383325" y="4751425"/>
            <a:ext cx="613800" cy="29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theme" Target="../theme/theme1.xml"/><Relationship Id="rId50" Type="http://schemas.openxmlformats.org/officeDocument/2006/relationships/slideLayout" Target="../slideLayouts/slideLayout6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86150" y="425875"/>
            <a:ext cx="85197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52" name="Google Shape;52;p13"/>
          <p:cNvSpPr txBox="1"/>
          <p:nvPr>
            <p:ph idx="1" type="body"/>
          </p:nvPr>
        </p:nvSpPr>
        <p:spPr>
          <a:xfrm>
            <a:off x="247350" y="1302025"/>
            <a:ext cx="8645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228599" y="4673700"/>
            <a:ext cx="383100" cy="393600"/>
          </a:xfrm>
          <a:prstGeom prst="rect">
            <a:avLst/>
          </a:prstGeom>
          <a:noFill/>
          <a:ln>
            <a:noFill/>
          </a:ln>
        </p:spPr>
        <p:txBody>
          <a:bodyPr anchorCtr="0" anchor="ctr" bIns="91425" lIns="91425" spcFirstLastPara="1" rIns="91425" wrap="square" tIns="91425">
            <a:noAutofit/>
          </a:bodyPr>
          <a:lstStyle>
            <a:lvl1pPr lvl="0" rtl="0">
              <a:buNone/>
              <a:defRPr sz="600">
                <a:solidFill>
                  <a:schemeClr val="lt2"/>
                </a:solidFill>
                <a:latin typeface="Poppins"/>
                <a:ea typeface="Poppins"/>
                <a:cs typeface="Poppins"/>
                <a:sym typeface="Poppins"/>
              </a:defRPr>
            </a:lvl1pPr>
            <a:lvl2pPr lvl="1" rtl="0">
              <a:buNone/>
              <a:defRPr sz="600">
                <a:solidFill>
                  <a:schemeClr val="lt2"/>
                </a:solidFill>
                <a:latin typeface="Poppins"/>
                <a:ea typeface="Poppins"/>
                <a:cs typeface="Poppins"/>
                <a:sym typeface="Poppins"/>
              </a:defRPr>
            </a:lvl2pPr>
            <a:lvl3pPr lvl="2" rtl="0">
              <a:buNone/>
              <a:defRPr sz="600">
                <a:solidFill>
                  <a:schemeClr val="lt2"/>
                </a:solidFill>
                <a:latin typeface="Poppins"/>
                <a:ea typeface="Poppins"/>
                <a:cs typeface="Poppins"/>
                <a:sym typeface="Poppins"/>
              </a:defRPr>
            </a:lvl3pPr>
            <a:lvl4pPr lvl="3" rtl="0">
              <a:buNone/>
              <a:defRPr sz="600">
                <a:solidFill>
                  <a:schemeClr val="lt2"/>
                </a:solidFill>
                <a:latin typeface="Poppins"/>
                <a:ea typeface="Poppins"/>
                <a:cs typeface="Poppins"/>
                <a:sym typeface="Poppins"/>
              </a:defRPr>
            </a:lvl4pPr>
            <a:lvl5pPr lvl="4" rtl="0">
              <a:buNone/>
              <a:defRPr sz="600">
                <a:solidFill>
                  <a:schemeClr val="lt2"/>
                </a:solidFill>
                <a:latin typeface="Poppins"/>
                <a:ea typeface="Poppins"/>
                <a:cs typeface="Poppins"/>
                <a:sym typeface="Poppins"/>
              </a:defRPr>
            </a:lvl5pPr>
            <a:lvl6pPr lvl="5" rtl="0">
              <a:buNone/>
              <a:defRPr sz="600">
                <a:solidFill>
                  <a:schemeClr val="lt2"/>
                </a:solidFill>
                <a:latin typeface="Poppins"/>
                <a:ea typeface="Poppins"/>
                <a:cs typeface="Poppins"/>
                <a:sym typeface="Poppins"/>
              </a:defRPr>
            </a:lvl6pPr>
            <a:lvl7pPr lvl="6" rtl="0">
              <a:buNone/>
              <a:defRPr sz="600">
                <a:solidFill>
                  <a:schemeClr val="lt2"/>
                </a:solidFill>
                <a:latin typeface="Poppins"/>
                <a:ea typeface="Poppins"/>
                <a:cs typeface="Poppins"/>
                <a:sym typeface="Poppins"/>
              </a:defRPr>
            </a:lvl7pPr>
            <a:lvl8pPr lvl="7" rtl="0">
              <a:buNone/>
              <a:defRPr sz="600">
                <a:solidFill>
                  <a:schemeClr val="lt2"/>
                </a:solidFill>
                <a:latin typeface="Poppins"/>
                <a:ea typeface="Poppins"/>
                <a:cs typeface="Poppins"/>
                <a:sym typeface="Poppins"/>
              </a:defRPr>
            </a:lvl8pPr>
            <a:lvl9pPr lvl="8" rtl="0">
              <a:buNone/>
              <a:defRPr sz="600">
                <a:solidFill>
                  <a:schemeClr val="lt2"/>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endParaRPr/>
          </a:p>
        </p:txBody>
      </p:sp>
      <p:sp>
        <p:nvSpPr>
          <p:cNvPr id="54" name="Google Shape;54;p13"/>
          <p:cNvSpPr txBox="1"/>
          <p:nvPr>
            <p:ph idx="2"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600">
                <a:solidFill>
                  <a:schemeClr val="lt2"/>
                </a:solidFill>
                <a:latin typeface="Poppins"/>
                <a:ea typeface="Poppins"/>
                <a:cs typeface="Poppins"/>
                <a:sym typeface="Poppins"/>
              </a:defRPr>
            </a:lvl1pPr>
            <a:lvl2pPr lvl="1" rtl="0">
              <a:buNone/>
              <a:defRPr sz="600">
                <a:solidFill>
                  <a:schemeClr val="lt2"/>
                </a:solidFill>
                <a:latin typeface="Poppins"/>
                <a:ea typeface="Poppins"/>
                <a:cs typeface="Poppins"/>
                <a:sym typeface="Poppins"/>
              </a:defRPr>
            </a:lvl2pPr>
            <a:lvl3pPr lvl="2" rtl="0">
              <a:buNone/>
              <a:defRPr sz="600">
                <a:solidFill>
                  <a:schemeClr val="lt2"/>
                </a:solidFill>
                <a:latin typeface="Poppins"/>
                <a:ea typeface="Poppins"/>
                <a:cs typeface="Poppins"/>
                <a:sym typeface="Poppins"/>
              </a:defRPr>
            </a:lvl3pPr>
            <a:lvl4pPr lvl="3" rtl="0">
              <a:buNone/>
              <a:defRPr sz="600">
                <a:solidFill>
                  <a:schemeClr val="lt2"/>
                </a:solidFill>
                <a:latin typeface="Poppins"/>
                <a:ea typeface="Poppins"/>
                <a:cs typeface="Poppins"/>
                <a:sym typeface="Poppins"/>
              </a:defRPr>
            </a:lvl4pPr>
            <a:lvl5pPr lvl="4" rtl="0">
              <a:buNone/>
              <a:defRPr sz="600">
                <a:solidFill>
                  <a:schemeClr val="lt2"/>
                </a:solidFill>
                <a:latin typeface="Poppins"/>
                <a:ea typeface="Poppins"/>
                <a:cs typeface="Poppins"/>
                <a:sym typeface="Poppins"/>
              </a:defRPr>
            </a:lvl5pPr>
            <a:lvl6pPr lvl="5" rtl="0">
              <a:buNone/>
              <a:defRPr sz="600">
                <a:solidFill>
                  <a:schemeClr val="lt2"/>
                </a:solidFill>
                <a:latin typeface="Poppins"/>
                <a:ea typeface="Poppins"/>
                <a:cs typeface="Poppins"/>
                <a:sym typeface="Poppins"/>
              </a:defRPr>
            </a:lvl6pPr>
            <a:lvl7pPr lvl="6" rtl="0">
              <a:buNone/>
              <a:defRPr sz="600">
                <a:solidFill>
                  <a:schemeClr val="lt2"/>
                </a:solidFill>
                <a:latin typeface="Poppins"/>
                <a:ea typeface="Poppins"/>
                <a:cs typeface="Poppins"/>
                <a:sym typeface="Poppins"/>
              </a:defRPr>
            </a:lvl7pPr>
            <a:lvl8pPr lvl="7" rtl="0">
              <a:buNone/>
              <a:defRPr sz="600">
                <a:solidFill>
                  <a:schemeClr val="lt2"/>
                </a:solidFill>
                <a:latin typeface="Poppins"/>
                <a:ea typeface="Poppins"/>
                <a:cs typeface="Poppins"/>
                <a:sym typeface="Poppins"/>
              </a:defRPr>
            </a:lvl8pPr>
            <a:lvl9pPr lvl="8" rtl="0">
              <a:buNone/>
              <a:defRPr sz="600">
                <a:solidFill>
                  <a:schemeClr val="lt2"/>
                </a:solidFill>
                <a:latin typeface="Poppins"/>
                <a:ea typeface="Poppins"/>
                <a:cs typeface="Poppins"/>
                <a:sym typeface="Poppins"/>
              </a:defRPr>
            </a:lvl9pPr>
          </a:lstStyle>
          <a:p>
            <a:pPr indent="0" lvl="0" marL="0" rtl="0" algn="l">
              <a:spcBef>
                <a:spcPts val="0"/>
              </a:spcBef>
              <a:spcAft>
                <a:spcPts val="0"/>
              </a:spcAft>
              <a:buNone/>
            </a:pPr>
            <a:r>
              <a:rPr lang="en-GB"/>
              <a:t>© AND Digital </a:t>
            </a:r>
            <a:r>
              <a:rPr lang="en-GB"/>
              <a:t>2022</a:t>
            </a:r>
            <a:endParaRPr/>
          </a:p>
        </p:txBody>
      </p:sp>
      <p:pic>
        <p:nvPicPr>
          <p:cNvPr descr="AND_LOGO_RGB_ON_WHITE.png" id="55" name="Google Shape;55;p13"/>
          <p:cNvPicPr preferRelativeResize="0"/>
          <p:nvPr/>
        </p:nvPicPr>
        <p:blipFill rotWithShape="1">
          <a:blip r:embed="rId1">
            <a:alphaModFix/>
          </a:blip>
          <a:srcRect b="0" l="0" r="0" t="0"/>
          <a:stretch/>
        </p:blipFill>
        <p:spPr>
          <a:xfrm>
            <a:off x="8462632" y="4788712"/>
            <a:ext cx="430319" cy="16357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9.jpg"/><Relationship Id="rId4" Type="http://schemas.openxmlformats.org/officeDocument/2006/relationships/image" Target="../media/image3.png"/><Relationship Id="rId5"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4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61.jp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9.jpg"/><Relationship Id="rId4" Type="http://schemas.openxmlformats.org/officeDocument/2006/relationships/image" Target="../media/image3.png"/><Relationship Id="rId5"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4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69.jp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6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6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4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3"/>
          <p:cNvSpPr txBox="1"/>
          <p:nvPr>
            <p:ph type="title"/>
          </p:nvPr>
        </p:nvSpPr>
        <p:spPr>
          <a:xfrm>
            <a:off x="630600" y="2245675"/>
            <a:ext cx="7952700" cy="103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React Fundamentals</a:t>
            </a:r>
            <a:endParaRPr/>
          </a:p>
        </p:txBody>
      </p:sp>
      <p:sp>
        <p:nvSpPr>
          <p:cNvPr id="622" name="Google Shape;622;p63"/>
          <p:cNvSpPr txBox="1"/>
          <p:nvPr>
            <p:ph idx="1" type="subTitle"/>
          </p:nvPr>
        </p:nvSpPr>
        <p:spPr>
          <a:xfrm>
            <a:off x="479525" y="3174925"/>
            <a:ext cx="8098800" cy="269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 December </a:t>
            </a:r>
            <a:r>
              <a:rPr lang="en-GB"/>
              <a:t>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type="title"/>
          </p:nvPr>
        </p:nvSpPr>
        <p:spPr>
          <a:xfrm>
            <a:off x="1336550" y="375000"/>
            <a:ext cx="6351900" cy="143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So </a:t>
            </a:r>
            <a:r>
              <a:rPr lang="en-GB"/>
              <a:t>what’s </a:t>
            </a:r>
            <a:r>
              <a:rPr b="0" lang="en-GB"/>
              <a:t>actually</a:t>
            </a:r>
            <a:r>
              <a:rPr lang="en-GB"/>
              <a:t> going on? </a:t>
            </a:r>
            <a:endParaRPr/>
          </a:p>
        </p:txBody>
      </p:sp>
      <p:sp>
        <p:nvSpPr>
          <p:cNvPr id="694" name="Google Shape;694;p7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
        <p:nvSpPr>
          <p:cNvPr id="695" name="Google Shape;695;p7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Digital 2022</a:t>
            </a:r>
            <a:endParaRPr/>
          </a:p>
        </p:txBody>
      </p:sp>
      <p:sp>
        <p:nvSpPr>
          <p:cNvPr id="696" name="Google Shape;696;p72"/>
          <p:cNvSpPr txBox="1"/>
          <p:nvPr>
            <p:ph idx="1" type="subTitle"/>
          </p:nvPr>
        </p:nvSpPr>
        <p:spPr>
          <a:xfrm>
            <a:off x="2212700" y="1967550"/>
            <a:ext cx="4599600" cy="2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React </a:t>
            </a:r>
            <a:r>
              <a:rPr lang="en-GB"/>
              <a:t>allows</a:t>
            </a:r>
            <a:r>
              <a:rPr lang="en-GB"/>
              <a:t> us to interact with the virtual DOM to render and update HTML elements on a web page. </a:t>
            </a:r>
            <a:endParaRPr/>
          </a:p>
        </p:txBody>
      </p:sp>
      <p:pic>
        <p:nvPicPr>
          <p:cNvPr id="697" name="Google Shape;697;p72"/>
          <p:cNvPicPr preferRelativeResize="0"/>
          <p:nvPr/>
        </p:nvPicPr>
        <p:blipFill>
          <a:blip r:embed="rId3">
            <a:alphaModFix/>
          </a:blip>
          <a:stretch>
            <a:fillRect/>
          </a:stretch>
        </p:blipFill>
        <p:spPr>
          <a:xfrm>
            <a:off x="2014125" y="2396400"/>
            <a:ext cx="4992950" cy="2794975"/>
          </a:xfrm>
          <a:prstGeom prst="rect">
            <a:avLst/>
          </a:prstGeom>
          <a:noFill/>
          <a:ln>
            <a:noFill/>
          </a:ln>
        </p:spPr>
      </p:pic>
      <p:pic>
        <p:nvPicPr>
          <p:cNvPr id="698" name="Google Shape;698;p72"/>
          <p:cNvPicPr preferRelativeResize="0"/>
          <p:nvPr/>
        </p:nvPicPr>
        <p:blipFill>
          <a:blip r:embed="rId4">
            <a:alphaModFix/>
          </a:blip>
          <a:stretch>
            <a:fillRect/>
          </a:stretch>
        </p:blipFill>
        <p:spPr>
          <a:xfrm>
            <a:off x="2212700" y="3198825"/>
            <a:ext cx="2433500" cy="14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73"/>
          <p:cNvSpPr/>
          <p:nvPr/>
        </p:nvSpPr>
        <p:spPr>
          <a:xfrm>
            <a:off x="0" y="0"/>
            <a:ext cx="4415700" cy="5143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txBox="1"/>
          <p:nvPr>
            <p:ph type="title"/>
          </p:nvPr>
        </p:nvSpPr>
        <p:spPr>
          <a:xfrm>
            <a:off x="342450" y="419875"/>
            <a:ext cx="3730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Time for our first exercise!</a:t>
            </a:r>
            <a:endParaRPr>
              <a:solidFill>
                <a:srgbClr val="FFFFFF"/>
              </a:solidFill>
            </a:endParaRPr>
          </a:p>
        </p:txBody>
      </p:sp>
      <p:pic>
        <p:nvPicPr>
          <p:cNvPr descr="AND_LOGO_RGB_ON_WHITE.png" id="705" name="Google Shape;705;p73"/>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
        <p:nvSpPr>
          <p:cNvPr id="706" name="Google Shape;706;p73"/>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a:t>
            </a:r>
            <a:r>
              <a:rPr lang="en-GB" sz="700">
                <a:solidFill>
                  <a:srgbClr val="FFFFFF"/>
                </a:solidFill>
              </a:rPr>
              <a:t>2022</a:t>
            </a:r>
            <a:endParaRPr sz="700">
              <a:solidFill>
                <a:srgbClr val="FFFFFF"/>
              </a:solidFill>
            </a:endParaRPr>
          </a:p>
        </p:txBody>
      </p:sp>
      <p:pic>
        <p:nvPicPr>
          <p:cNvPr id="707" name="Google Shape;707;p73"/>
          <p:cNvPicPr preferRelativeResize="0"/>
          <p:nvPr/>
        </p:nvPicPr>
        <p:blipFill>
          <a:blip r:embed="rId5">
            <a:alphaModFix/>
          </a:blip>
          <a:stretch>
            <a:fillRect/>
          </a:stretch>
        </p:blipFill>
        <p:spPr>
          <a:xfrm>
            <a:off x="4054425" y="-5"/>
            <a:ext cx="7018754" cy="5143500"/>
          </a:xfrm>
          <a:prstGeom prst="rect">
            <a:avLst/>
          </a:prstGeom>
          <a:noFill/>
          <a:ln>
            <a:noFill/>
          </a:ln>
        </p:spPr>
      </p:pic>
      <p:sp>
        <p:nvSpPr>
          <p:cNvPr id="708" name="Google Shape;708;p7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709" name="Google Shape;709;p73"/>
          <p:cNvSpPr txBox="1"/>
          <p:nvPr>
            <p:ph idx="1" type="body"/>
          </p:nvPr>
        </p:nvSpPr>
        <p:spPr>
          <a:xfrm>
            <a:off x="228600" y="1324963"/>
            <a:ext cx="3696900" cy="328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en-GB">
                <a:solidFill>
                  <a:srgbClr val="FFFFFF"/>
                </a:solidFill>
              </a:rPr>
              <a:t>Try to create a simple section of a web page with your own name in it, using just React.createElement.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AutoNum type="arabicPeriod"/>
            </a:pPr>
            <a:r>
              <a:rPr lang="en-GB">
                <a:solidFill>
                  <a:srgbClr val="FFFFFF"/>
                </a:solidFill>
              </a:rPr>
              <a:t>Now, wrap this in a div element</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AutoNum type="arabicPeriod"/>
            </a:pPr>
            <a:r>
              <a:rPr lang="en-GB">
                <a:solidFill>
                  <a:srgbClr val="FFFFFF"/>
                </a:solidFill>
              </a:rPr>
              <a:t>Finally, inside your div, create an ordered list with your 3 favourite animals.</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74"/>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2"/>
                </a:solidFill>
              </a:rPr>
              <a:t>© AND Digital </a:t>
            </a:r>
            <a:r>
              <a:rPr lang="en-GB"/>
              <a:t>2022</a:t>
            </a:r>
            <a:endParaRPr>
              <a:solidFill>
                <a:schemeClr val="lt2"/>
              </a:solidFill>
            </a:endParaRPr>
          </a:p>
        </p:txBody>
      </p:sp>
      <p:sp>
        <p:nvSpPr>
          <p:cNvPr id="715" name="Google Shape;715;p74"/>
          <p:cNvSpPr txBox="1"/>
          <p:nvPr>
            <p:ph type="title"/>
          </p:nvPr>
        </p:nvSpPr>
        <p:spPr>
          <a:xfrm>
            <a:off x="1032250" y="1256100"/>
            <a:ext cx="7026600" cy="131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300"/>
              <a:t>Introducing….JSX</a:t>
            </a:r>
            <a:r>
              <a:rPr b="1" lang="en-GB" sz="5300">
                <a:solidFill>
                  <a:srgbClr val="FFFFFF"/>
                </a:solidFill>
              </a:rPr>
              <a:t>!</a:t>
            </a:r>
            <a:endParaRPr b="1" sz="53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75"/>
          <p:cNvSpPr txBox="1"/>
          <p:nvPr>
            <p:ph idx="12" type="sldNum"/>
          </p:nvPr>
        </p:nvSpPr>
        <p:spPr>
          <a:xfrm>
            <a:off x="228599" y="460315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pic>
        <p:nvPicPr>
          <p:cNvPr id="721" name="Google Shape;721;p75"/>
          <p:cNvPicPr preferRelativeResize="0"/>
          <p:nvPr/>
        </p:nvPicPr>
        <p:blipFill>
          <a:blip r:embed="rId4">
            <a:alphaModFix/>
          </a:blip>
          <a:stretch>
            <a:fillRect/>
          </a:stretch>
        </p:blipFill>
        <p:spPr>
          <a:xfrm>
            <a:off x="913950" y="1351300"/>
            <a:ext cx="7053360" cy="3305250"/>
          </a:xfrm>
          <a:prstGeom prst="rect">
            <a:avLst/>
          </a:prstGeom>
          <a:noFill/>
          <a:ln>
            <a:noFill/>
          </a:ln>
        </p:spPr>
      </p:pic>
      <p:sp>
        <p:nvSpPr>
          <p:cNvPr id="722" name="Google Shape;722;p75"/>
          <p:cNvSpPr txBox="1"/>
          <p:nvPr/>
        </p:nvSpPr>
        <p:spPr>
          <a:xfrm>
            <a:off x="1877450" y="446325"/>
            <a:ext cx="4767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dk1"/>
                </a:solidFill>
                <a:latin typeface="Poppins"/>
                <a:ea typeface="Poppins"/>
                <a:cs typeface="Poppins"/>
                <a:sym typeface="Poppins"/>
              </a:rPr>
              <a:t>There is another way…..</a:t>
            </a:r>
            <a:endParaRPr b="1" sz="23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76"/>
          <p:cNvSpPr/>
          <p:nvPr/>
        </p:nvSpPr>
        <p:spPr>
          <a:xfrm>
            <a:off x="0" y="0"/>
            <a:ext cx="4415700" cy="5143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6"/>
          <p:cNvSpPr txBox="1"/>
          <p:nvPr>
            <p:ph type="title"/>
          </p:nvPr>
        </p:nvSpPr>
        <p:spPr>
          <a:xfrm>
            <a:off x="342450" y="419875"/>
            <a:ext cx="3730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Another exercise!</a:t>
            </a:r>
            <a:endParaRPr>
              <a:solidFill>
                <a:srgbClr val="FFFFFF"/>
              </a:solidFill>
            </a:endParaRPr>
          </a:p>
        </p:txBody>
      </p:sp>
      <p:pic>
        <p:nvPicPr>
          <p:cNvPr descr="AND_LOGO_RGB_ON_WHITE.png" id="729" name="Google Shape;729;p76"/>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
        <p:nvSpPr>
          <p:cNvPr id="730" name="Google Shape;730;p76"/>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a:t>
            </a:r>
            <a:r>
              <a:rPr lang="en-GB" sz="700">
                <a:solidFill>
                  <a:srgbClr val="FFFFFF"/>
                </a:solidFill>
              </a:rPr>
              <a:t>2022</a:t>
            </a:r>
            <a:endParaRPr sz="700">
              <a:solidFill>
                <a:srgbClr val="FFFFFF"/>
              </a:solidFill>
            </a:endParaRPr>
          </a:p>
        </p:txBody>
      </p:sp>
      <p:sp>
        <p:nvSpPr>
          <p:cNvPr id="731" name="Google Shape;731;p7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732" name="Google Shape;732;p76"/>
          <p:cNvSpPr txBox="1"/>
          <p:nvPr>
            <p:ph idx="1" type="body"/>
          </p:nvPr>
        </p:nvSpPr>
        <p:spPr>
          <a:xfrm>
            <a:off x="523200" y="1904843"/>
            <a:ext cx="3250200" cy="13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Rewrite your previous code example using JSX.</a:t>
            </a:r>
            <a:endParaRPr>
              <a:solidFill>
                <a:srgbClr val="FFFFFF"/>
              </a:solidFill>
            </a:endParaRPr>
          </a:p>
        </p:txBody>
      </p:sp>
      <p:pic>
        <p:nvPicPr>
          <p:cNvPr id="733" name="Google Shape;733;p76"/>
          <p:cNvPicPr preferRelativeResize="0"/>
          <p:nvPr/>
        </p:nvPicPr>
        <p:blipFill rotWithShape="1">
          <a:blip r:embed="rId5">
            <a:alphaModFix/>
          </a:blip>
          <a:srcRect b="0" l="13837" r="0" t="0"/>
          <a:stretch/>
        </p:blipFill>
        <p:spPr>
          <a:xfrm>
            <a:off x="4314125" y="-9"/>
            <a:ext cx="8008450" cy="52140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sp>
        <p:nvSpPr>
          <p:cNvPr id="738" name="Google Shape;738;p7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 AND Digital </a:t>
            </a:r>
            <a:r>
              <a:rPr lang="en-GB"/>
              <a:t>2022</a:t>
            </a:r>
            <a:endParaRPr>
              <a:solidFill>
                <a:srgbClr val="FFFFFF"/>
              </a:solidFill>
            </a:endParaRPr>
          </a:p>
        </p:txBody>
      </p:sp>
      <p:sp>
        <p:nvSpPr>
          <p:cNvPr id="739" name="Google Shape;739;p77"/>
          <p:cNvSpPr txBox="1"/>
          <p:nvPr>
            <p:ph type="title"/>
          </p:nvPr>
        </p:nvSpPr>
        <p:spPr>
          <a:xfrm>
            <a:off x="523200" y="1132225"/>
            <a:ext cx="8534100" cy="82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300"/>
              <a:t>Extending JSX</a:t>
            </a:r>
            <a:endParaRPr b="1" sz="53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600">
                <a:solidFill>
                  <a:srgbClr val="FFFFFF"/>
                </a:solidFill>
              </a:rPr>
              <a:t>‹#›</a:t>
            </a:fld>
            <a:endParaRPr sz="600">
              <a:solidFill>
                <a:srgbClr val="FFFFFF"/>
              </a:solidFill>
            </a:endParaRPr>
          </a:p>
        </p:txBody>
      </p:sp>
      <p:sp>
        <p:nvSpPr>
          <p:cNvPr id="745" name="Google Shape;745;p7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600"/>
              <a:t>© AND Digital </a:t>
            </a:r>
            <a:r>
              <a:rPr lang="en-GB"/>
              <a:t>2022</a:t>
            </a:r>
            <a:endParaRPr sz="600"/>
          </a:p>
        </p:txBody>
      </p:sp>
      <p:sp>
        <p:nvSpPr>
          <p:cNvPr id="746" name="Google Shape;746;p78"/>
          <p:cNvSpPr txBox="1"/>
          <p:nvPr>
            <p:ph type="title"/>
          </p:nvPr>
        </p:nvSpPr>
        <p:spPr>
          <a:xfrm>
            <a:off x="475650" y="360025"/>
            <a:ext cx="3916800" cy="3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300">
                <a:solidFill>
                  <a:schemeClr val="dk1"/>
                </a:solidFill>
              </a:rPr>
              <a:t>Functional</a:t>
            </a:r>
            <a:r>
              <a:rPr lang="en-GB">
                <a:solidFill>
                  <a:schemeClr val="dk1"/>
                </a:solidFill>
              </a:rPr>
              <a:t> </a:t>
            </a:r>
            <a:r>
              <a:rPr lang="en-GB" sz="2300">
                <a:solidFill>
                  <a:schemeClr val="dk1"/>
                </a:solidFill>
              </a:rPr>
              <a:t>Components</a:t>
            </a:r>
            <a:endParaRPr sz="2300">
              <a:solidFill>
                <a:schemeClr val="dk1"/>
              </a:solidFill>
            </a:endParaRPr>
          </a:p>
          <a:p>
            <a:pPr indent="0" lvl="0" marL="0" rtl="0" algn="l">
              <a:spcBef>
                <a:spcPts val="0"/>
              </a:spcBef>
              <a:spcAft>
                <a:spcPts val="0"/>
              </a:spcAft>
              <a:buNone/>
            </a:pPr>
            <a:r>
              <a:t/>
            </a:r>
            <a:endParaRPr sz="2400">
              <a:solidFill>
                <a:schemeClr val="dk1"/>
              </a:solidFill>
            </a:endParaRPr>
          </a:p>
        </p:txBody>
      </p:sp>
      <p:sp>
        <p:nvSpPr>
          <p:cNvPr id="747" name="Google Shape;747;p78"/>
          <p:cNvSpPr txBox="1"/>
          <p:nvPr>
            <p:ph idx="1" type="body"/>
          </p:nvPr>
        </p:nvSpPr>
        <p:spPr>
          <a:xfrm>
            <a:off x="475650" y="716825"/>
            <a:ext cx="3696900" cy="29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Just like in regular JavaScript, you often want to share code which you do using functions. If you want to share JSX, you can do that as well. In React we call these functions "components" and they have some special properties.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Components are basically functions which return something that is "renderable" (more React elements, strings, null, numbers, etc.)</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Functional Components are the main components that will do the majority of the heavy lifting within your project. Generally the following is true of them: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The whole Component is a single function. As such, the thing the component returns is the JSX that is to be displayed within the component.</a:t>
            </a:r>
            <a:endParaRPr sz="1200"/>
          </a:p>
          <a:p>
            <a:pPr indent="0" lvl="0" marL="0" rtl="0" algn="l">
              <a:spcBef>
                <a:spcPts val="0"/>
              </a:spcBef>
              <a:spcAft>
                <a:spcPts val="0"/>
              </a:spcAft>
              <a:buNone/>
            </a:pPr>
            <a:r>
              <a:t/>
            </a:r>
            <a:endParaRPr sz="1200"/>
          </a:p>
        </p:txBody>
      </p:sp>
      <p:pic>
        <p:nvPicPr>
          <p:cNvPr id="748" name="Google Shape;748;p78"/>
          <p:cNvPicPr preferRelativeResize="0"/>
          <p:nvPr/>
        </p:nvPicPr>
        <p:blipFill>
          <a:blip r:embed="rId3">
            <a:alphaModFix/>
          </a:blip>
          <a:stretch>
            <a:fillRect/>
          </a:stretch>
        </p:blipFill>
        <p:spPr>
          <a:xfrm>
            <a:off x="4392450" y="1484200"/>
            <a:ext cx="4751551" cy="2347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9"/>
          <p:cNvSpPr txBox="1"/>
          <p:nvPr>
            <p:ph idx="6"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754" name="Google Shape;754;p79"/>
          <p:cNvSpPr txBox="1"/>
          <p:nvPr>
            <p:ph idx="1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800"/>
              <a:t>© AND DIgital 2018</a:t>
            </a:r>
            <a:endParaRPr sz="800"/>
          </a:p>
        </p:txBody>
      </p:sp>
      <p:sp>
        <p:nvSpPr>
          <p:cNvPr id="755" name="Google Shape;755;p79"/>
          <p:cNvSpPr txBox="1"/>
          <p:nvPr>
            <p:ph type="title"/>
          </p:nvPr>
        </p:nvSpPr>
        <p:spPr>
          <a:xfrm>
            <a:off x="490950" y="1340275"/>
            <a:ext cx="3747600" cy="3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State</a:t>
            </a:r>
            <a:endParaRPr/>
          </a:p>
        </p:txBody>
      </p:sp>
      <p:sp>
        <p:nvSpPr>
          <p:cNvPr id="756" name="Google Shape;756;p79"/>
          <p:cNvSpPr txBox="1"/>
          <p:nvPr>
            <p:ph idx="2" type="body"/>
          </p:nvPr>
        </p:nvSpPr>
        <p:spPr>
          <a:xfrm>
            <a:off x="490950" y="1796950"/>
            <a:ext cx="3795300" cy="21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Within React, we have two different types of components: Stateless, and stateful. State is the information that is used by components to allow them to update, change information, and provide functionality. In this very basic example provided by Meta (Facebook), we can see how state works in a nutshell: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57" name="Google Shape;757;p79"/>
          <p:cNvPicPr preferRelativeResize="0"/>
          <p:nvPr/>
        </p:nvPicPr>
        <p:blipFill>
          <a:blip r:embed="rId3">
            <a:alphaModFix/>
          </a:blip>
          <a:stretch>
            <a:fillRect/>
          </a:stretch>
        </p:blipFill>
        <p:spPr>
          <a:xfrm>
            <a:off x="4640475" y="970600"/>
            <a:ext cx="4503525" cy="330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0"/>
          <p:cNvSpPr txBox="1"/>
          <p:nvPr>
            <p:ph idx="6"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763" name="Google Shape;763;p80"/>
          <p:cNvSpPr txBox="1"/>
          <p:nvPr>
            <p:ph idx="1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800"/>
              <a:t>© AND DIgital 2018</a:t>
            </a:r>
            <a:endParaRPr sz="800"/>
          </a:p>
        </p:txBody>
      </p:sp>
      <p:sp>
        <p:nvSpPr>
          <p:cNvPr id="764" name="Google Shape;764;p80"/>
          <p:cNvSpPr txBox="1"/>
          <p:nvPr>
            <p:ph type="title"/>
          </p:nvPr>
        </p:nvSpPr>
        <p:spPr>
          <a:xfrm>
            <a:off x="514800" y="1218600"/>
            <a:ext cx="3747600" cy="3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Props</a:t>
            </a:r>
            <a:endParaRPr/>
          </a:p>
        </p:txBody>
      </p:sp>
      <p:sp>
        <p:nvSpPr>
          <p:cNvPr id="765" name="Google Shape;765;p80"/>
          <p:cNvSpPr txBox="1"/>
          <p:nvPr>
            <p:ph idx="2" type="body"/>
          </p:nvPr>
        </p:nvSpPr>
        <p:spPr>
          <a:xfrm>
            <a:off x="490950" y="1605675"/>
            <a:ext cx="3795300" cy="21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Aside from State, we have access to component properties within every React component. Remembering that everything in a react component is essentially a function, viewing props in this way is a good starting point - the props are the properties of the argument passed to that function. </a:t>
            </a:r>
            <a:endParaRPr sz="1300"/>
          </a:p>
          <a:p>
            <a:pPr indent="0" lvl="0" marL="0" rtl="0" algn="l">
              <a:spcBef>
                <a:spcPts val="0"/>
              </a:spcBef>
              <a:spcAft>
                <a:spcPts val="0"/>
              </a:spcAft>
              <a:buNone/>
            </a:pPr>
            <a:r>
              <a:rPr lang="en-GB" sz="1300"/>
              <a:t>And from a parent perspective, we can view these components as in the below image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pic>
        <p:nvPicPr>
          <p:cNvPr id="766" name="Google Shape;766;p80"/>
          <p:cNvPicPr preferRelativeResize="0"/>
          <p:nvPr/>
        </p:nvPicPr>
        <p:blipFill rotWithShape="1">
          <a:blip r:embed="rId3">
            <a:alphaModFix/>
          </a:blip>
          <a:srcRect b="0" l="0" r="0" t="23989"/>
          <a:stretch/>
        </p:blipFill>
        <p:spPr>
          <a:xfrm>
            <a:off x="4591050" y="977701"/>
            <a:ext cx="4552951" cy="1712575"/>
          </a:xfrm>
          <a:prstGeom prst="rect">
            <a:avLst/>
          </a:prstGeom>
          <a:noFill/>
          <a:ln>
            <a:noFill/>
          </a:ln>
        </p:spPr>
      </p:pic>
      <p:pic>
        <p:nvPicPr>
          <p:cNvPr id="767" name="Google Shape;767;p80"/>
          <p:cNvPicPr preferRelativeResize="0"/>
          <p:nvPr/>
        </p:nvPicPr>
        <p:blipFill rotWithShape="1">
          <a:blip r:embed="rId4">
            <a:alphaModFix/>
          </a:blip>
          <a:srcRect b="19018" l="0" r="0" t="19351"/>
          <a:stretch/>
        </p:blipFill>
        <p:spPr>
          <a:xfrm>
            <a:off x="4591050" y="2278725"/>
            <a:ext cx="4552950" cy="1894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71" name="Shape 771"/>
        <p:cNvGrpSpPr/>
        <p:nvPr/>
      </p:nvGrpSpPr>
      <p:grpSpPr>
        <a:xfrm>
          <a:off x="0" y="0"/>
          <a:ext cx="0" cy="0"/>
          <a:chOff x="0" y="0"/>
          <a:chExt cx="0" cy="0"/>
        </a:xfrm>
      </p:grpSpPr>
      <p:sp>
        <p:nvSpPr>
          <p:cNvPr id="772" name="Google Shape;772;p81"/>
          <p:cNvSpPr txBox="1"/>
          <p:nvPr>
            <p:ph type="title"/>
          </p:nvPr>
        </p:nvSpPr>
        <p:spPr>
          <a:xfrm>
            <a:off x="2837850" y="283825"/>
            <a:ext cx="3468300" cy="9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Hooks</a:t>
            </a:r>
            <a:endParaRPr b="1">
              <a:latin typeface="Poppins"/>
              <a:ea typeface="Poppins"/>
              <a:cs typeface="Poppins"/>
              <a:sym typeface="Poppins"/>
            </a:endParaRPr>
          </a:p>
        </p:txBody>
      </p:sp>
      <p:sp>
        <p:nvSpPr>
          <p:cNvPr id="773" name="Google Shape;773;p81"/>
          <p:cNvSpPr txBox="1"/>
          <p:nvPr>
            <p:ph idx="1" type="body"/>
          </p:nvPr>
        </p:nvSpPr>
        <p:spPr>
          <a:xfrm>
            <a:off x="2837850" y="1046025"/>
            <a:ext cx="3468300" cy="3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Hooks are functions that let you “hook into” React state and lifecycle features from function components.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Hooks are reusable bits of stateful logic we can include in our functional components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React provides a few, useState is the one we saw earlier and is the most common. You can write your own too.</a:t>
            </a:r>
            <a:endParaRPr sz="1400"/>
          </a:p>
          <a:p>
            <a:pPr indent="0" lvl="0" marL="0" rtl="0" algn="l">
              <a:spcBef>
                <a:spcPts val="0"/>
              </a:spcBef>
              <a:spcAft>
                <a:spcPts val="0"/>
              </a:spcAft>
              <a:buNone/>
            </a:pPr>
            <a:r>
              <a:rPr lang="en-GB" sz="1400"/>
              <a:t>They're named in the format 'useSomething', and should be called on every render (i.e. not conditionally in an if statement)</a:t>
            </a:r>
            <a:endParaRPr sz="1400"/>
          </a:p>
          <a:p>
            <a:pPr indent="0" lvl="0" marL="0" rtl="0" algn="l">
              <a:spcBef>
                <a:spcPts val="0"/>
              </a:spcBef>
              <a:spcAft>
                <a:spcPts val="0"/>
              </a:spcAft>
              <a:buNone/>
            </a:pPr>
            <a:r>
              <a:t/>
            </a:r>
            <a:endParaRPr sz="1400"/>
          </a:p>
        </p:txBody>
      </p:sp>
      <p:sp>
        <p:nvSpPr>
          <p:cNvPr id="774" name="Google Shape;774;p8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775" name="Google Shape;775;p8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chemeClr val="dk2"/>
                </a:solidFill>
              </a:rPr>
              <a:t>© AND D</a:t>
            </a:r>
            <a:r>
              <a:rPr lang="en-GB"/>
              <a:t>i</a:t>
            </a:r>
            <a:r>
              <a:rPr lang="en-GB" sz="700">
                <a:solidFill>
                  <a:schemeClr val="dk2"/>
                </a:solidFill>
              </a:rPr>
              <a:t>gital </a:t>
            </a:r>
            <a:r>
              <a:rPr lang="en-GB" sz="700"/>
              <a:t>2022</a:t>
            </a:r>
            <a:endParaRPr sz="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64"/>
          <p:cNvPicPr preferRelativeResize="0"/>
          <p:nvPr/>
        </p:nvPicPr>
        <p:blipFill rotWithShape="1">
          <a:blip r:embed="rId3">
            <a:alphaModFix/>
          </a:blip>
          <a:srcRect b="15583" l="0" r="0" t="0"/>
          <a:stretch/>
        </p:blipFill>
        <p:spPr>
          <a:xfrm>
            <a:off x="58" y="0"/>
            <a:ext cx="9143948" cy="5143501"/>
          </a:xfrm>
          <a:prstGeom prst="rect">
            <a:avLst/>
          </a:prstGeom>
          <a:noFill/>
          <a:ln>
            <a:noFill/>
          </a:ln>
        </p:spPr>
      </p:pic>
      <p:sp>
        <p:nvSpPr>
          <p:cNvPr id="628" name="Google Shape;628;p64"/>
          <p:cNvSpPr/>
          <p:nvPr/>
        </p:nvSpPr>
        <p:spPr>
          <a:xfrm>
            <a:off x="2614800" y="0"/>
            <a:ext cx="3915600" cy="5143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txBox="1"/>
          <p:nvPr>
            <p:ph type="title"/>
          </p:nvPr>
        </p:nvSpPr>
        <p:spPr>
          <a:xfrm>
            <a:off x="2837850" y="485800"/>
            <a:ext cx="3468300" cy="9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Welcome!</a:t>
            </a:r>
            <a:endParaRPr>
              <a:solidFill>
                <a:srgbClr val="FFFFFF"/>
              </a:solidFill>
            </a:endParaRPr>
          </a:p>
        </p:txBody>
      </p:sp>
      <p:sp>
        <p:nvSpPr>
          <p:cNvPr id="630" name="Google Shape;630;p64"/>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Please ask questions whenever you like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Especially if you get stuck during an exercise!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 We welcome feedback!</a:t>
            </a:r>
            <a:endParaRPr>
              <a:solidFill>
                <a:schemeClr val="dk1"/>
              </a:solidFill>
            </a:endParaRPr>
          </a:p>
          <a:p>
            <a:pPr indent="0" lvl="0" marL="0" rtl="0" algn="l">
              <a:spcBef>
                <a:spcPts val="0"/>
              </a:spcBef>
              <a:spcAft>
                <a:spcPts val="0"/>
              </a:spcAft>
              <a:buNone/>
            </a:pPr>
            <a:r>
              <a:t/>
            </a:r>
            <a:endParaRPr>
              <a:solidFill>
                <a:srgbClr val="FFFFFF"/>
              </a:solidFill>
            </a:endParaRPr>
          </a:p>
        </p:txBody>
      </p:sp>
      <p:sp>
        <p:nvSpPr>
          <p:cNvPr id="631" name="Google Shape;631;p6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632" name="Google Shape;632;p64"/>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201</a:t>
            </a:r>
            <a:r>
              <a:rPr lang="en-GB">
                <a:solidFill>
                  <a:srgbClr val="FFFFFF"/>
                </a:solidFill>
              </a:rPr>
              <a:t>9</a:t>
            </a:r>
            <a:endParaRPr sz="700">
              <a:solidFill>
                <a:srgbClr val="FFFFFF"/>
              </a:solidFill>
            </a:endParaRPr>
          </a:p>
        </p:txBody>
      </p:sp>
      <p:pic>
        <p:nvPicPr>
          <p:cNvPr descr="AND_LOGO_RGB_ON_WHITE.png" id="633" name="Google Shape;633;p64"/>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9" name="Shape 779"/>
        <p:cNvGrpSpPr/>
        <p:nvPr/>
      </p:nvGrpSpPr>
      <p:grpSpPr>
        <a:xfrm>
          <a:off x="0" y="0"/>
          <a:ext cx="0" cy="0"/>
          <a:chOff x="0" y="0"/>
          <a:chExt cx="0" cy="0"/>
        </a:xfrm>
      </p:grpSpPr>
      <p:sp>
        <p:nvSpPr>
          <p:cNvPr id="780" name="Google Shape;780;p82"/>
          <p:cNvSpPr/>
          <p:nvPr/>
        </p:nvSpPr>
        <p:spPr>
          <a:xfrm>
            <a:off x="0" y="0"/>
            <a:ext cx="4164000" cy="5143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2"/>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Class Components</a:t>
            </a:r>
            <a:endParaRPr>
              <a:solidFill>
                <a:srgbClr val="FFFFFF"/>
              </a:solidFill>
            </a:endParaRPr>
          </a:p>
        </p:txBody>
      </p:sp>
      <p:sp>
        <p:nvSpPr>
          <p:cNvPr id="782" name="Google Shape;782;p82"/>
          <p:cNvSpPr txBox="1"/>
          <p:nvPr>
            <p:ph idx="1" type="body"/>
          </p:nvPr>
        </p:nvSpPr>
        <p:spPr>
          <a:xfrm>
            <a:off x="171000" y="1175250"/>
            <a:ext cx="3696900" cy="3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FFFF"/>
                </a:solidFill>
              </a:rPr>
              <a:t>React lets us define components as classes or functions. This was the syntax used prior to the introduction of hooks, however, it is still very valid and </a:t>
            </a:r>
            <a:r>
              <a:rPr lang="en-GB" sz="1300">
                <a:solidFill>
                  <a:srgbClr val="FFFFFF"/>
                </a:solidFill>
              </a:rPr>
              <a:t>compulsory</a:t>
            </a:r>
            <a:r>
              <a:rPr lang="en-GB" sz="1300">
                <a:solidFill>
                  <a:srgbClr val="FFFFFF"/>
                </a:solidFill>
              </a:rPr>
              <a:t> in some cases that functional components do not currently cover, like Error </a:t>
            </a:r>
            <a:r>
              <a:rPr lang="en-GB" sz="1300">
                <a:solidFill>
                  <a:srgbClr val="FFFFFF"/>
                </a:solidFill>
              </a:rPr>
              <a:t>Boundaries</a:t>
            </a:r>
            <a:r>
              <a:rPr lang="en-GB" sz="1300">
                <a:solidFill>
                  <a:srgbClr val="FFFFFF"/>
                </a:solidFill>
              </a:rPr>
              <a:t> and Pure Components. Generally the following is true for them:</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lang="en-GB" sz="1300">
                <a:solidFill>
                  <a:srgbClr val="FFFFFF"/>
                </a:solidFill>
              </a:rPr>
              <a:t>They have some form of state associated with them.</a:t>
            </a:r>
            <a:endParaRPr sz="1300">
              <a:solidFill>
                <a:srgbClr val="FFFFFF"/>
              </a:solidFill>
            </a:endParaRPr>
          </a:p>
          <a:p>
            <a:pPr indent="0" lvl="0" marL="0" rtl="0" algn="l">
              <a:spcBef>
                <a:spcPts val="0"/>
              </a:spcBef>
              <a:spcAft>
                <a:spcPts val="0"/>
              </a:spcAft>
              <a:buNone/>
            </a:pPr>
            <a:r>
              <a:t/>
            </a:r>
            <a:endParaRPr sz="1300">
              <a:solidFill>
                <a:srgbClr val="FFFFFF"/>
              </a:solidFill>
            </a:endParaRPr>
          </a:p>
          <a:p>
            <a:pPr indent="0" lvl="0" marL="0" rtl="0" algn="l">
              <a:spcBef>
                <a:spcPts val="0"/>
              </a:spcBef>
              <a:spcAft>
                <a:spcPts val="0"/>
              </a:spcAft>
              <a:buNone/>
            </a:pPr>
            <a:r>
              <a:rPr lang="en-GB" sz="1300">
                <a:solidFill>
                  <a:srgbClr val="FFFFFF"/>
                </a:solidFill>
              </a:rPr>
              <a:t>They're structured like a class (yes, classes are technically functions in JavaScript, but not all functions are classes, and that's what's important to remember).</a:t>
            </a:r>
            <a:endParaRPr sz="13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783" name="Google Shape;783;p8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pic>
        <p:nvPicPr>
          <p:cNvPr id="784" name="Google Shape;784;p82"/>
          <p:cNvPicPr preferRelativeResize="0"/>
          <p:nvPr/>
        </p:nvPicPr>
        <p:blipFill>
          <a:blip r:embed="rId4">
            <a:alphaModFix/>
          </a:blip>
          <a:stretch>
            <a:fillRect/>
          </a:stretch>
        </p:blipFill>
        <p:spPr>
          <a:xfrm>
            <a:off x="4387175" y="822325"/>
            <a:ext cx="4632750" cy="37989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8" name="Shape 788"/>
        <p:cNvGrpSpPr/>
        <p:nvPr/>
      </p:nvGrpSpPr>
      <p:grpSpPr>
        <a:xfrm>
          <a:off x="0" y="0"/>
          <a:ext cx="0" cy="0"/>
          <a:chOff x="0" y="0"/>
          <a:chExt cx="0" cy="0"/>
        </a:xfrm>
      </p:grpSpPr>
      <p:sp>
        <p:nvSpPr>
          <p:cNvPr id="789" name="Google Shape;789;p8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solidFill>
                  <a:srgbClr val="FFFFFF"/>
                </a:solidFill>
              </a:rPr>
              <a:t>‹#›</a:t>
            </a:fld>
            <a:endParaRPr>
              <a:solidFill>
                <a:srgbClr val="FFFFFF"/>
              </a:solidFill>
            </a:endParaRPr>
          </a:p>
        </p:txBody>
      </p:sp>
      <p:sp>
        <p:nvSpPr>
          <p:cNvPr id="790" name="Google Shape;790;p8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 AND Digital </a:t>
            </a:r>
            <a:r>
              <a:rPr lang="en-GB"/>
              <a:t>2022</a:t>
            </a:r>
            <a:endParaRPr>
              <a:solidFill>
                <a:srgbClr val="FFFFFF"/>
              </a:solidFill>
            </a:endParaRPr>
          </a:p>
        </p:txBody>
      </p:sp>
      <p:sp>
        <p:nvSpPr>
          <p:cNvPr id="791" name="Google Shape;791;p83"/>
          <p:cNvSpPr txBox="1"/>
          <p:nvPr>
            <p:ph type="title"/>
          </p:nvPr>
        </p:nvSpPr>
        <p:spPr>
          <a:xfrm>
            <a:off x="228600" y="434275"/>
            <a:ext cx="8839800" cy="132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300"/>
              <a:t>Let’s make a React app!</a:t>
            </a:r>
            <a:endParaRPr b="1" sz="53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5" name="Shape 795"/>
        <p:cNvGrpSpPr/>
        <p:nvPr/>
      </p:nvGrpSpPr>
      <p:grpSpPr>
        <a:xfrm>
          <a:off x="0" y="0"/>
          <a:ext cx="0" cy="0"/>
          <a:chOff x="0" y="0"/>
          <a:chExt cx="0" cy="0"/>
        </a:xfrm>
      </p:grpSpPr>
      <p:sp>
        <p:nvSpPr>
          <p:cNvPr id="796" name="Google Shape;796;p84"/>
          <p:cNvSpPr/>
          <p:nvPr/>
        </p:nvSpPr>
        <p:spPr>
          <a:xfrm>
            <a:off x="0" y="0"/>
            <a:ext cx="4194300" cy="5143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4"/>
          <p:cNvSpPr txBox="1"/>
          <p:nvPr>
            <p:ph type="title"/>
          </p:nvPr>
        </p:nvSpPr>
        <p:spPr>
          <a:xfrm>
            <a:off x="342450" y="356400"/>
            <a:ext cx="3730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There is a faster way…</a:t>
            </a:r>
            <a:endParaRPr>
              <a:solidFill>
                <a:srgbClr val="FFFFFF"/>
              </a:solidFill>
            </a:endParaRPr>
          </a:p>
        </p:txBody>
      </p:sp>
      <p:sp>
        <p:nvSpPr>
          <p:cNvPr id="798" name="Google Shape;798;p84"/>
          <p:cNvSpPr txBox="1"/>
          <p:nvPr>
            <p:ph idx="12" type="sldNum"/>
          </p:nvPr>
        </p:nvSpPr>
        <p:spPr>
          <a:xfrm>
            <a:off x="228599" y="460315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799" name="Google Shape;799;p84"/>
          <p:cNvSpPr txBox="1"/>
          <p:nvPr/>
        </p:nvSpPr>
        <p:spPr>
          <a:xfrm>
            <a:off x="108900" y="1875300"/>
            <a:ext cx="4085400" cy="13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50">
                <a:solidFill>
                  <a:srgbClr val="1C1E21"/>
                </a:solidFill>
                <a:highlight>
                  <a:srgbClr val="F6F7F8"/>
                </a:highlight>
                <a:latin typeface="Courier New"/>
                <a:ea typeface="Courier New"/>
                <a:cs typeface="Courier New"/>
                <a:sym typeface="Courier New"/>
              </a:rPr>
              <a:t>npx create-react-app sample-application</a:t>
            </a:r>
            <a:endParaRPr sz="1250">
              <a:solidFill>
                <a:srgbClr val="1C1E21"/>
              </a:solidFill>
              <a:highlight>
                <a:srgbClr val="F6F7F8"/>
              </a:highlight>
              <a:latin typeface="Courier New"/>
              <a:ea typeface="Courier New"/>
              <a:cs typeface="Courier New"/>
              <a:sym typeface="Courier New"/>
            </a:endParaRPr>
          </a:p>
          <a:p>
            <a:pPr indent="0" lvl="0" marL="0" rtl="0" algn="l">
              <a:spcBef>
                <a:spcPts val="0"/>
              </a:spcBef>
              <a:spcAft>
                <a:spcPts val="0"/>
              </a:spcAft>
              <a:buNone/>
            </a:pPr>
            <a:r>
              <a:t/>
            </a:r>
            <a:endParaRPr sz="1650">
              <a:solidFill>
                <a:srgbClr val="1C1E21"/>
              </a:solidFill>
              <a:highlight>
                <a:srgbClr val="F6F7F8"/>
              </a:highlight>
              <a:latin typeface="Courier New"/>
              <a:ea typeface="Courier New"/>
              <a:cs typeface="Courier New"/>
              <a:sym typeface="Courier New"/>
            </a:endParaRPr>
          </a:p>
          <a:p>
            <a:pPr indent="0" lvl="0" marL="0" rtl="0" algn="l">
              <a:spcBef>
                <a:spcPts val="0"/>
              </a:spcBef>
              <a:spcAft>
                <a:spcPts val="0"/>
              </a:spcAft>
              <a:buNone/>
            </a:pPr>
            <a:r>
              <a:rPr lang="en-GB" sz="1650">
                <a:solidFill>
                  <a:srgbClr val="1C1E21"/>
                </a:solidFill>
                <a:highlight>
                  <a:srgbClr val="F6F7F8"/>
                </a:highlight>
                <a:latin typeface="Courier New"/>
                <a:ea typeface="Courier New"/>
                <a:cs typeface="Courier New"/>
                <a:sym typeface="Courier New"/>
              </a:rPr>
              <a:t>cd sample-application</a:t>
            </a:r>
            <a:endParaRPr sz="1650">
              <a:solidFill>
                <a:srgbClr val="1C1E21"/>
              </a:solidFill>
              <a:highlight>
                <a:srgbClr val="F6F7F8"/>
              </a:highlight>
              <a:latin typeface="Courier New"/>
              <a:ea typeface="Courier New"/>
              <a:cs typeface="Courier New"/>
              <a:sym typeface="Courier New"/>
            </a:endParaRPr>
          </a:p>
          <a:p>
            <a:pPr indent="0" lvl="0" marL="0" rtl="0" algn="l">
              <a:spcBef>
                <a:spcPts val="0"/>
              </a:spcBef>
              <a:spcAft>
                <a:spcPts val="0"/>
              </a:spcAft>
              <a:buNone/>
            </a:pPr>
            <a:r>
              <a:t/>
            </a:r>
            <a:endParaRPr sz="1650">
              <a:solidFill>
                <a:srgbClr val="1C1E21"/>
              </a:solidFill>
              <a:highlight>
                <a:srgbClr val="F6F7F8"/>
              </a:highlight>
              <a:latin typeface="Courier New"/>
              <a:ea typeface="Courier New"/>
              <a:cs typeface="Courier New"/>
              <a:sym typeface="Courier New"/>
            </a:endParaRPr>
          </a:p>
          <a:p>
            <a:pPr indent="0" lvl="0" marL="0" rtl="0" algn="l">
              <a:spcBef>
                <a:spcPts val="0"/>
              </a:spcBef>
              <a:spcAft>
                <a:spcPts val="0"/>
              </a:spcAft>
              <a:buNone/>
            </a:pPr>
            <a:r>
              <a:rPr lang="en-GB" sz="1650">
                <a:solidFill>
                  <a:srgbClr val="1C1E21"/>
                </a:solidFill>
                <a:highlight>
                  <a:srgbClr val="F6F7F8"/>
                </a:highlight>
                <a:latin typeface="Courier New"/>
                <a:ea typeface="Courier New"/>
                <a:cs typeface="Courier New"/>
                <a:sym typeface="Courier New"/>
              </a:rPr>
              <a:t>npm start</a:t>
            </a:r>
            <a:endParaRPr sz="1650">
              <a:solidFill>
                <a:srgbClr val="1C1E21"/>
              </a:solidFill>
              <a:highlight>
                <a:srgbClr val="F6F7F8"/>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3" name="Shape 803"/>
        <p:cNvGrpSpPr/>
        <p:nvPr/>
      </p:nvGrpSpPr>
      <p:grpSpPr>
        <a:xfrm>
          <a:off x="0" y="0"/>
          <a:ext cx="0" cy="0"/>
          <a:chOff x="0" y="0"/>
          <a:chExt cx="0" cy="0"/>
        </a:xfrm>
      </p:grpSpPr>
      <p:sp>
        <p:nvSpPr>
          <p:cNvPr id="804" name="Google Shape;804;p85"/>
          <p:cNvSpPr txBox="1"/>
          <p:nvPr>
            <p:ph idx="12" type="sldNum"/>
          </p:nvPr>
        </p:nvSpPr>
        <p:spPr>
          <a:xfrm>
            <a:off x="228599" y="460315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805" name="Google Shape;805;p85"/>
          <p:cNvSpPr txBox="1"/>
          <p:nvPr>
            <p:ph type="title"/>
          </p:nvPr>
        </p:nvSpPr>
        <p:spPr>
          <a:xfrm>
            <a:off x="152100" y="0"/>
            <a:ext cx="8839800" cy="132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300">
                <a:solidFill>
                  <a:schemeClr val="dk1"/>
                </a:solidFill>
                <a:highlight>
                  <a:srgbClr val="00AAFF"/>
                </a:highlight>
              </a:rPr>
              <a:t>Let’s make a React app!</a:t>
            </a:r>
            <a:endParaRPr b="1" sz="5300">
              <a:solidFill>
                <a:schemeClr val="dk1"/>
              </a:solidFill>
              <a:highlight>
                <a:srgbClr val="00AAFF"/>
              </a:highlight>
            </a:endParaRPr>
          </a:p>
        </p:txBody>
      </p:sp>
      <p:sp>
        <p:nvSpPr>
          <p:cNvPr id="806" name="Google Shape;806;p85"/>
          <p:cNvSpPr txBox="1"/>
          <p:nvPr/>
        </p:nvSpPr>
        <p:spPr>
          <a:xfrm>
            <a:off x="521825" y="1225825"/>
            <a:ext cx="7296900" cy="3195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C1E21"/>
              </a:buClr>
              <a:buSzPts val="1800"/>
              <a:buFont typeface="Poppins"/>
              <a:buAutoNum type="arabicPeriod"/>
            </a:pPr>
            <a:r>
              <a:rPr lang="en-GB" sz="1800">
                <a:solidFill>
                  <a:srgbClr val="1C1E21"/>
                </a:solidFill>
                <a:highlight>
                  <a:schemeClr val="lt1"/>
                </a:highlight>
                <a:latin typeface="Poppins"/>
                <a:ea typeface="Poppins"/>
                <a:cs typeface="Poppins"/>
                <a:sym typeface="Poppins"/>
              </a:rPr>
              <a:t>In the </a:t>
            </a:r>
            <a:r>
              <a:rPr lang="en-GB" sz="1800">
                <a:solidFill>
                  <a:srgbClr val="1C1E21"/>
                </a:solidFill>
                <a:highlight>
                  <a:schemeClr val="lt1"/>
                </a:highlight>
                <a:latin typeface="Roboto Mono"/>
                <a:ea typeface="Roboto Mono"/>
                <a:cs typeface="Roboto Mono"/>
                <a:sym typeface="Roboto Mono"/>
              </a:rPr>
              <a:t>create-react-app</a:t>
            </a:r>
            <a:r>
              <a:rPr lang="en-GB" sz="1800">
                <a:solidFill>
                  <a:srgbClr val="1C1E21"/>
                </a:solidFill>
                <a:highlight>
                  <a:schemeClr val="lt1"/>
                </a:highlight>
                <a:latin typeface="Poppins"/>
                <a:ea typeface="Poppins"/>
                <a:cs typeface="Poppins"/>
                <a:sym typeface="Poppins"/>
              </a:rPr>
              <a:t> app you just created, create your basket state. Think about the data structure your basket will contain.</a:t>
            </a:r>
            <a:endParaRPr sz="1800">
              <a:solidFill>
                <a:srgbClr val="1C1E21"/>
              </a:solidFill>
              <a:highlight>
                <a:schemeClr val="lt1"/>
              </a:highlight>
              <a:latin typeface="Poppins"/>
              <a:ea typeface="Poppins"/>
              <a:cs typeface="Poppins"/>
              <a:sym typeface="Poppins"/>
            </a:endParaRPr>
          </a:p>
          <a:p>
            <a:pPr indent="-342900" lvl="0" marL="457200" rtl="0" algn="l">
              <a:lnSpc>
                <a:spcPct val="115000"/>
              </a:lnSpc>
              <a:spcBef>
                <a:spcPts val="0"/>
              </a:spcBef>
              <a:spcAft>
                <a:spcPts val="0"/>
              </a:spcAft>
              <a:buClr>
                <a:srgbClr val="1C1E21"/>
              </a:buClr>
              <a:buSzPts val="1800"/>
              <a:buFont typeface="Poppins"/>
              <a:buAutoNum type="arabicPeriod"/>
            </a:pPr>
            <a:r>
              <a:rPr lang="en-GB" sz="1800">
                <a:solidFill>
                  <a:srgbClr val="1C1E21"/>
                </a:solidFill>
                <a:highlight>
                  <a:schemeClr val="lt1"/>
                </a:highlight>
                <a:latin typeface="Poppins"/>
                <a:ea typeface="Poppins"/>
                <a:cs typeface="Poppins"/>
                <a:sym typeface="Poppins"/>
              </a:rPr>
              <a:t>Create the following </a:t>
            </a:r>
            <a:r>
              <a:rPr i="1" lang="en-GB" sz="1800">
                <a:solidFill>
                  <a:srgbClr val="1C1E21"/>
                </a:solidFill>
                <a:highlight>
                  <a:schemeClr val="lt1"/>
                </a:highlight>
                <a:latin typeface="Poppins"/>
                <a:ea typeface="Poppins"/>
                <a:cs typeface="Poppins"/>
                <a:sym typeface="Poppins"/>
              </a:rPr>
              <a:t>stateless</a:t>
            </a:r>
            <a:r>
              <a:rPr lang="en-GB" sz="1800">
                <a:solidFill>
                  <a:srgbClr val="1C1E21"/>
                </a:solidFill>
                <a:highlight>
                  <a:schemeClr val="lt1"/>
                </a:highlight>
                <a:latin typeface="Poppins"/>
                <a:ea typeface="Poppins"/>
                <a:cs typeface="Poppins"/>
                <a:sym typeface="Poppins"/>
              </a:rPr>
              <a:t> components:</a:t>
            </a:r>
            <a:endParaRPr sz="1800">
              <a:solidFill>
                <a:srgbClr val="1C1E21"/>
              </a:solidFill>
              <a:highlight>
                <a:schemeClr val="lt1"/>
              </a:highlight>
              <a:latin typeface="Poppins"/>
              <a:ea typeface="Poppins"/>
              <a:cs typeface="Poppins"/>
              <a:sym typeface="Poppins"/>
            </a:endParaRPr>
          </a:p>
          <a:p>
            <a:pPr indent="-342900" lvl="0" marL="457200" rtl="0" algn="l">
              <a:lnSpc>
                <a:spcPct val="115000"/>
              </a:lnSpc>
              <a:spcBef>
                <a:spcPts val="0"/>
              </a:spcBef>
              <a:spcAft>
                <a:spcPts val="0"/>
              </a:spcAft>
              <a:buClr>
                <a:srgbClr val="1C1E21"/>
              </a:buClr>
              <a:buSzPts val="1800"/>
              <a:buFont typeface="Poppins"/>
              <a:buChar char="●"/>
            </a:pPr>
            <a:r>
              <a:rPr lang="en-GB" sz="1800">
                <a:solidFill>
                  <a:srgbClr val="1C1E21"/>
                </a:solidFill>
                <a:highlight>
                  <a:schemeClr val="lt1"/>
                </a:highlight>
                <a:latin typeface="Poppins"/>
                <a:ea typeface="Poppins"/>
                <a:cs typeface="Poppins"/>
                <a:sym typeface="Poppins"/>
              </a:rPr>
              <a:t>Basket</a:t>
            </a:r>
            <a:endParaRPr sz="1800">
              <a:solidFill>
                <a:srgbClr val="1C1E21"/>
              </a:solidFill>
              <a:highlight>
                <a:schemeClr val="lt1"/>
              </a:highlight>
              <a:latin typeface="Poppins"/>
              <a:ea typeface="Poppins"/>
              <a:cs typeface="Poppins"/>
              <a:sym typeface="Poppins"/>
            </a:endParaRPr>
          </a:p>
          <a:p>
            <a:pPr indent="-342900" lvl="0" marL="457200" rtl="0" algn="l">
              <a:lnSpc>
                <a:spcPct val="115000"/>
              </a:lnSpc>
              <a:spcBef>
                <a:spcPts val="0"/>
              </a:spcBef>
              <a:spcAft>
                <a:spcPts val="0"/>
              </a:spcAft>
              <a:buClr>
                <a:srgbClr val="1C1E21"/>
              </a:buClr>
              <a:buSzPts val="1800"/>
              <a:buFont typeface="Poppins"/>
              <a:buChar char="●"/>
            </a:pPr>
            <a:r>
              <a:rPr lang="en-GB" sz="1800">
                <a:solidFill>
                  <a:srgbClr val="1C1E21"/>
                </a:solidFill>
                <a:highlight>
                  <a:schemeClr val="lt1"/>
                </a:highlight>
                <a:latin typeface="Poppins"/>
                <a:ea typeface="Poppins"/>
                <a:cs typeface="Poppins"/>
                <a:sym typeface="Poppins"/>
              </a:rPr>
              <a:t>ProductList</a:t>
            </a:r>
            <a:endParaRPr sz="1800">
              <a:solidFill>
                <a:srgbClr val="1C1E21"/>
              </a:solidFill>
              <a:highlight>
                <a:schemeClr val="lt1"/>
              </a:highlight>
              <a:latin typeface="Poppins"/>
              <a:ea typeface="Poppins"/>
              <a:cs typeface="Poppins"/>
              <a:sym typeface="Poppins"/>
            </a:endParaRPr>
          </a:p>
          <a:p>
            <a:pPr indent="-342900" lvl="0" marL="457200" rtl="0" algn="l">
              <a:lnSpc>
                <a:spcPct val="115000"/>
              </a:lnSpc>
              <a:spcBef>
                <a:spcPts val="0"/>
              </a:spcBef>
              <a:spcAft>
                <a:spcPts val="0"/>
              </a:spcAft>
              <a:buClr>
                <a:srgbClr val="1C1E21"/>
              </a:buClr>
              <a:buSzPts val="1800"/>
              <a:buFont typeface="Poppins"/>
              <a:buChar char="●"/>
            </a:pPr>
            <a:r>
              <a:rPr lang="en-GB" sz="1800">
                <a:solidFill>
                  <a:srgbClr val="1C1E21"/>
                </a:solidFill>
                <a:highlight>
                  <a:schemeClr val="lt1"/>
                </a:highlight>
                <a:latin typeface="Poppins"/>
                <a:ea typeface="Poppins"/>
                <a:cs typeface="Poppins"/>
                <a:sym typeface="Poppins"/>
              </a:rPr>
              <a:t>ProductDisplay</a:t>
            </a:r>
            <a:endParaRPr sz="1800">
              <a:solidFill>
                <a:srgbClr val="1C1E21"/>
              </a:solidFill>
              <a:highlight>
                <a:schemeClr val="lt1"/>
              </a:highlight>
              <a:latin typeface="Poppins"/>
              <a:ea typeface="Poppins"/>
              <a:cs typeface="Poppins"/>
              <a:sym typeface="Poppins"/>
            </a:endParaRPr>
          </a:p>
          <a:p>
            <a:pPr indent="0" lvl="0" marL="457200" rtl="0" algn="l">
              <a:lnSpc>
                <a:spcPct val="115000"/>
              </a:lnSpc>
              <a:spcBef>
                <a:spcPts val="1200"/>
              </a:spcBef>
              <a:spcAft>
                <a:spcPts val="0"/>
              </a:spcAft>
              <a:buNone/>
            </a:pPr>
            <a:r>
              <a:t/>
            </a:r>
            <a:endParaRPr sz="1800">
              <a:solidFill>
                <a:srgbClr val="1C1E21"/>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2000">
              <a:highlight>
                <a:schemeClr val="lt1"/>
              </a:highlight>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14" name="Shape 814"/>
        <p:cNvGrpSpPr/>
        <p:nvPr/>
      </p:nvGrpSpPr>
      <p:grpSpPr>
        <a:xfrm>
          <a:off x="0" y="0"/>
          <a:ext cx="0" cy="0"/>
          <a:chOff x="0" y="0"/>
          <a:chExt cx="0" cy="0"/>
        </a:xfrm>
      </p:grpSpPr>
      <p:sp>
        <p:nvSpPr>
          <p:cNvPr id="815" name="Google Shape;815;p87"/>
          <p:cNvSpPr txBox="1"/>
          <p:nvPr>
            <p:ph type="title"/>
          </p:nvPr>
        </p:nvSpPr>
        <p:spPr>
          <a:xfrm>
            <a:off x="2837850" y="2119200"/>
            <a:ext cx="3468300" cy="9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highlight>
                  <a:schemeClr val="accent1"/>
                </a:highlight>
              </a:rPr>
              <a:t>Breaktime</a:t>
            </a:r>
            <a:r>
              <a:rPr lang="en-GB">
                <a:solidFill>
                  <a:schemeClr val="dk1"/>
                </a:solidFill>
                <a:highlight>
                  <a:schemeClr val="accent1"/>
                </a:highlight>
              </a:rPr>
              <a:t>! Take 15!</a:t>
            </a:r>
            <a:endParaRPr>
              <a:solidFill>
                <a:schemeClr val="dk1"/>
              </a:solidFill>
              <a:highlight>
                <a:schemeClr val="accen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5"/>
          <p:cNvSpPr txBox="1"/>
          <p:nvPr>
            <p:ph type="title"/>
          </p:nvPr>
        </p:nvSpPr>
        <p:spPr>
          <a:xfrm>
            <a:off x="371400" y="2797125"/>
            <a:ext cx="5474700" cy="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66"/>
          <p:cNvPicPr preferRelativeResize="0"/>
          <p:nvPr/>
        </p:nvPicPr>
        <p:blipFill rotWithShape="1">
          <a:blip r:embed="rId3">
            <a:alphaModFix/>
          </a:blip>
          <a:srcRect b="7493" l="0" r="0" t="8118"/>
          <a:stretch/>
        </p:blipFill>
        <p:spPr>
          <a:xfrm>
            <a:off x="0" y="41400"/>
            <a:ext cx="9144003" cy="5143501"/>
          </a:xfrm>
          <a:prstGeom prst="rect">
            <a:avLst/>
          </a:prstGeom>
          <a:noFill/>
          <a:ln>
            <a:noFill/>
          </a:ln>
        </p:spPr>
      </p:pic>
      <p:sp>
        <p:nvSpPr>
          <p:cNvPr id="644" name="Google Shape;644;p66"/>
          <p:cNvSpPr txBox="1"/>
          <p:nvPr>
            <p:ph type="title"/>
          </p:nvPr>
        </p:nvSpPr>
        <p:spPr>
          <a:xfrm>
            <a:off x="364300" y="706050"/>
            <a:ext cx="5474700" cy="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Let’s get set up!</a:t>
            </a:r>
            <a:endParaRPr sz="3000">
              <a:solidFill>
                <a:srgbClr val="FFFFFF"/>
              </a:solidFill>
            </a:endParaRPr>
          </a:p>
        </p:txBody>
      </p:sp>
      <p:pic>
        <p:nvPicPr>
          <p:cNvPr descr="AND_LOGO_RGB_ON_WHITE.png" id="645" name="Google Shape;645;p66"/>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
        <p:nvSpPr>
          <p:cNvPr id="646" name="Google Shape;646;p66"/>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2022</a:t>
            </a:r>
            <a:endParaRPr sz="700">
              <a:solidFill>
                <a:srgbClr val="FFFFFF"/>
              </a:solidFill>
            </a:endParaRPr>
          </a:p>
        </p:txBody>
      </p:sp>
      <p:sp>
        <p:nvSpPr>
          <p:cNvPr id="647" name="Google Shape;647;p6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7"/>
          <p:cNvSpPr txBox="1"/>
          <p:nvPr>
            <p:ph idx="1" type="body"/>
          </p:nvPr>
        </p:nvSpPr>
        <p:spPr>
          <a:xfrm>
            <a:off x="188100" y="1470725"/>
            <a:ext cx="5307900" cy="3150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Poppins"/>
              <a:buChar char="-"/>
            </a:pPr>
            <a:r>
              <a:rPr lang="en-GB" sz="2200">
                <a:latin typeface="Poppins"/>
                <a:ea typeface="Poppins"/>
                <a:cs typeface="Poppins"/>
                <a:sym typeface="Poppins"/>
              </a:rPr>
              <a:t>JSX</a:t>
            </a:r>
            <a:endParaRPr sz="2200">
              <a:latin typeface="Poppins"/>
              <a:ea typeface="Poppins"/>
              <a:cs typeface="Poppins"/>
              <a:sym typeface="Poppins"/>
            </a:endParaRPr>
          </a:p>
          <a:p>
            <a:pPr indent="-368300" lvl="0" marL="457200" rtl="0" algn="l">
              <a:spcBef>
                <a:spcPts val="0"/>
              </a:spcBef>
              <a:spcAft>
                <a:spcPts val="0"/>
              </a:spcAft>
              <a:buSzPts val="2200"/>
              <a:buFont typeface="Poppins"/>
              <a:buChar char="-"/>
            </a:pPr>
            <a:r>
              <a:rPr lang="en-GB" sz="2200">
                <a:latin typeface="Poppins"/>
                <a:ea typeface="Poppins"/>
                <a:cs typeface="Poppins"/>
                <a:sym typeface="Poppins"/>
              </a:rPr>
              <a:t>ES6</a:t>
            </a:r>
            <a:endParaRPr sz="2200">
              <a:latin typeface="Poppins"/>
              <a:ea typeface="Poppins"/>
              <a:cs typeface="Poppins"/>
              <a:sym typeface="Poppins"/>
            </a:endParaRPr>
          </a:p>
          <a:p>
            <a:pPr indent="-368300" lvl="0" marL="457200" rtl="0" algn="l">
              <a:spcBef>
                <a:spcPts val="0"/>
              </a:spcBef>
              <a:spcAft>
                <a:spcPts val="0"/>
              </a:spcAft>
              <a:buSzPts val="2200"/>
              <a:buFont typeface="Poppins"/>
              <a:buChar char="-"/>
            </a:pPr>
            <a:r>
              <a:rPr lang="en-GB" sz="2200">
                <a:latin typeface="Poppins"/>
                <a:ea typeface="Poppins"/>
                <a:cs typeface="Poppins"/>
                <a:sym typeface="Poppins"/>
              </a:rPr>
              <a:t>State management</a:t>
            </a:r>
            <a:endParaRPr sz="2200">
              <a:latin typeface="Poppins"/>
              <a:ea typeface="Poppins"/>
              <a:cs typeface="Poppins"/>
              <a:sym typeface="Poppins"/>
            </a:endParaRPr>
          </a:p>
          <a:p>
            <a:pPr indent="-368300" lvl="0" marL="457200" rtl="0" algn="l">
              <a:spcBef>
                <a:spcPts val="0"/>
              </a:spcBef>
              <a:spcAft>
                <a:spcPts val="0"/>
              </a:spcAft>
              <a:buSzPts val="2200"/>
              <a:buFont typeface="Poppins"/>
              <a:buChar char="-"/>
            </a:pPr>
            <a:r>
              <a:rPr lang="en-GB" sz="2200">
                <a:latin typeface="Poppins"/>
                <a:ea typeface="Poppins"/>
                <a:cs typeface="Poppins"/>
                <a:sym typeface="Poppins"/>
              </a:rPr>
              <a:t>Hooks and custom hooks</a:t>
            </a:r>
            <a:endParaRPr sz="2200">
              <a:latin typeface="Poppins"/>
              <a:ea typeface="Poppins"/>
              <a:cs typeface="Poppins"/>
              <a:sym typeface="Poppins"/>
            </a:endParaRPr>
          </a:p>
          <a:p>
            <a:pPr indent="-368300" lvl="0" marL="457200" rtl="0" algn="l">
              <a:spcBef>
                <a:spcPts val="0"/>
              </a:spcBef>
              <a:spcAft>
                <a:spcPts val="0"/>
              </a:spcAft>
              <a:buSzPts val="2200"/>
              <a:buFont typeface="Poppins"/>
              <a:buChar char="-"/>
            </a:pPr>
            <a:r>
              <a:rPr lang="en-GB" sz="2200">
                <a:latin typeface="Poppins"/>
                <a:ea typeface="Poppins"/>
                <a:cs typeface="Poppins"/>
                <a:sym typeface="Poppins"/>
              </a:rPr>
              <a:t>Create React App</a:t>
            </a:r>
            <a:endParaRPr i="1" sz="2200">
              <a:latin typeface="Poppins"/>
              <a:ea typeface="Poppins"/>
              <a:cs typeface="Poppins"/>
              <a:sym typeface="Poppins"/>
            </a:endParaRPr>
          </a:p>
        </p:txBody>
      </p:sp>
      <p:sp>
        <p:nvSpPr>
          <p:cNvPr id="653" name="Google Shape;653;p67"/>
          <p:cNvSpPr txBox="1"/>
          <p:nvPr>
            <p:ph type="title"/>
          </p:nvPr>
        </p:nvSpPr>
        <p:spPr>
          <a:xfrm>
            <a:off x="186150" y="425875"/>
            <a:ext cx="8706900" cy="34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Topics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6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Digital 2022</a:t>
            </a:r>
            <a:endParaRPr/>
          </a:p>
        </p:txBody>
      </p:sp>
      <p:sp>
        <p:nvSpPr>
          <p:cNvPr id="659" name="Google Shape;659;p68"/>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5300"/>
              <a:t>ES6 </a:t>
            </a:r>
            <a:r>
              <a:rPr lang="en-GB" sz="5300"/>
              <a:t>JavaScript	</a:t>
            </a:r>
            <a:endParaRPr b="1" sz="5300">
              <a:solidFill>
                <a:srgbClr val="FFFFFF"/>
              </a:solidFill>
            </a:endParaRPr>
          </a:p>
        </p:txBody>
      </p:sp>
      <p:sp>
        <p:nvSpPr>
          <p:cNvPr id="660" name="Google Shape;660;p68"/>
          <p:cNvSpPr txBox="1"/>
          <p:nvPr>
            <p:ph idx="1" type="body"/>
          </p:nvPr>
        </p:nvSpPr>
        <p:spPr>
          <a:xfrm>
            <a:off x="188100" y="1470725"/>
            <a:ext cx="5307900" cy="315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A new release of the JavaScript standard that came in 2015. </a:t>
            </a:r>
            <a:endParaRPr/>
          </a:p>
          <a:p>
            <a:pPr indent="-317500" lvl="0" marL="457200" rtl="0" algn="l">
              <a:spcBef>
                <a:spcPts val="0"/>
              </a:spcBef>
              <a:spcAft>
                <a:spcPts val="0"/>
              </a:spcAft>
              <a:buSzPts val="1400"/>
              <a:buChar char="-"/>
            </a:pPr>
            <a:r>
              <a:rPr lang="en-GB"/>
              <a:t>It was a big improvement to the JS API and its features are widely used in React (and modern web apps in general)</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GB"/>
              <a:t>Let’s look at some of the new features!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9"/>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9"/>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9"/>
          <p:cNvSpPr txBox="1"/>
          <p:nvPr>
            <p:ph type="title"/>
          </p:nvPr>
        </p:nvSpPr>
        <p:spPr>
          <a:xfrm>
            <a:off x="2635363" y="152400"/>
            <a:ext cx="3873300" cy="95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t>Introducing React 👋</a:t>
            </a:r>
            <a:endParaRPr sz="2000"/>
          </a:p>
        </p:txBody>
      </p:sp>
      <p:sp>
        <p:nvSpPr>
          <p:cNvPr id="668" name="Google Shape;668;p69"/>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669" name="Google Shape;669;p69"/>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670" name="Google Shape;670;p69"/>
          <p:cNvSpPr txBox="1"/>
          <p:nvPr>
            <p:ph idx="2"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rgbClr val="1C1E21"/>
                </a:solidFill>
                <a:latin typeface="Roboto"/>
                <a:ea typeface="Roboto"/>
                <a:cs typeface="Roboto"/>
                <a:sym typeface="Roboto"/>
              </a:rPr>
              <a:t>React is a front-end JavaScript library developed and maintained by Meta (Previously Facebook).  At the time of writing, is being used considerably more than Vue and Angular in industry and is widely used amongst projects at AND Digital.</a:t>
            </a:r>
            <a:endParaRPr/>
          </a:p>
        </p:txBody>
      </p:sp>
      <p:sp>
        <p:nvSpPr>
          <p:cNvPr id="671" name="Google Shape;671;p6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
        <p:nvSpPr>
          <p:cNvPr id="672" name="Google Shape;672;p6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a:t>
            </a:r>
            <a:r>
              <a:rPr lang="en-GB" sz="700">
                <a:solidFill>
                  <a:srgbClr val="FFFFFF"/>
                </a:solidFill>
              </a:rPr>
              <a:t>2022</a:t>
            </a:r>
            <a:endParaRPr sz="700">
              <a:solidFill>
                <a:srgbClr val="FFFFFF"/>
              </a:solidFill>
            </a:endParaRPr>
          </a:p>
        </p:txBody>
      </p:sp>
      <p:pic>
        <p:nvPicPr>
          <p:cNvPr id="673" name="Google Shape;673;p69"/>
          <p:cNvPicPr preferRelativeResize="0"/>
          <p:nvPr/>
        </p:nvPicPr>
        <p:blipFill>
          <a:blip r:embed="rId3">
            <a:alphaModFix/>
          </a:blip>
          <a:stretch>
            <a:fillRect/>
          </a:stretch>
        </p:blipFill>
        <p:spPr>
          <a:xfrm>
            <a:off x="702663" y="2701502"/>
            <a:ext cx="7738676" cy="172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323C"/>
        </a:solidFill>
      </p:bgPr>
    </p:bg>
    <p:spTree>
      <p:nvGrpSpPr>
        <p:cNvPr id="677" name="Shape 677"/>
        <p:cNvGrpSpPr/>
        <p:nvPr/>
      </p:nvGrpSpPr>
      <p:grpSpPr>
        <a:xfrm>
          <a:off x="0" y="0"/>
          <a:ext cx="0" cy="0"/>
          <a:chOff x="0" y="0"/>
          <a:chExt cx="0" cy="0"/>
        </a:xfrm>
      </p:grpSpPr>
      <p:pic>
        <p:nvPicPr>
          <p:cNvPr id="678" name="Google Shape;678;p70"/>
          <p:cNvPicPr preferRelativeResize="0"/>
          <p:nvPr/>
        </p:nvPicPr>
        <p:blipFill>
          <a:blip r:embed="rId3">
            <a:alphaModFix/>
          </a:blip>
          <a:stretch>
            <a:fillRect/>
          </a:stretch>
        </p:blipFill>
        <p:spPr>
          <a:xfrm>
            <a:off x="326325" y="709825"/>
            <a:ext cx="3297275" cy="3723849"/>
          </a:xfrm>
          <a:prstGeom prst="rect">
            <a:avLst/>
          </a:prstGeom>
          <a:noFill/>
          <a:ln>
            <a:noFill/>
          </a:ln>
        </p:spPr>
      </p:pic>
      <p:pic>
        <p:nvPicPr>
          <p:cNvPr id="679" name="Google Shape;679;p70"/>
          <p:cNvPicPr preferRelativeResize="0"/>
          <p:nvPr/>
        </p:nvPicPr>
        <p:blipFill>
          <a:blip r:embed="rId4">
            <a:alphaModFix/>
          </a:blip>
          <a:stretch>
            <a:fillRect/>
          </a:stretch>
        </p:blipFill>
        <p:spPr>
          <a:xfrm>
            <a:off x="3991375" y="1029375"/>
            <a:ext cx="4975401" cy="3084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71"/>
          <p:cNvSpPr/>
          <p:nvPr/>
        </p:nvSpPr>
        <p:spPr>
          <a:xfrm>
            <a:off x="251550" y="0"/>
            <a:ext cx="4164000" cy="51435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1"/>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rPr>
              <a:t>Introducing the DOM</a:t>
            </a:r>
            <a:endParaRPr>
              <a:solidFill>
                <a:srgbClr val="FFFFFF"/>
              </a:solidFill>
            </a:endParaRPr>
          </a:p>
        </p:txBody>
      </p:sp>
      <p:sp>
        <p:nvSpPr>
          <p:cNvPr id="686" name="Google Shape;686;p71"/>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The DOM (</a:t>
            </a:r>
            <a:r>
              <a:rPr i="1" lang="en-GB">
                <a:solidFill>
                  <a:srgbClr val="FFFFFF"/>
                </a:solidFill>
              </a:rPr>
              <a:t>Document Object Model)</a:t>
            </a:r>
            <a:r>
              <a:rPr lang="en-GB">
                <a:solidFill>
                  <a:srgbClr val="FFFFFF"/>
                </a:solidFill>
              </a:rPr>
              <a:t> is a programming interface for HTML and XML </a:t>
            </a:r>
            <a:r>
              <a:rPr lang="en-GB">
                <a:solidFill>
                  <a:srgbClr val="FFFFFF"/>
                </a:solidFill>
              </a:rPr>
              <a:t>documents</a:t>
            </a:r>
            <a:r>
              <a:rPr lang="en-GB">
                <a:solidFill>
                  <a:srgbClr val="FFFFFF"/>
                </a:solidFill>
              </a:rPr>
              <a:t>.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GB">
                <a:solidFill>
                  <a:srgbClr val="FFFFFF"/>
                </a:solidFill>
              </a:rPr>
              <a:t>It’s a data structure that represents the HTML on a page, and allows us to interact with the page and </a:t>
            </a:r>
            <a:r>
              <a:rPr lang="en-GB">
                <a:solidFill>
                  <a:srgbClr val="FFFFFF"/>
                </a:solidFill>
              </a:rPr>
              <a:t>programmatically</a:t>
            </a:r>
            <a:r>
              <a:rPr lang="en-GB">
                <a:solidFill>
                  <a:srgbClr val="FFFFFF"/>
                </a:solidFill>
              </a:rPr>
              <a:t> alter it with JavaScript. </a:t>
            </a:r>
            <a:endParaRPr>
              <a:solidFill>
                <a:srgbClr val="FFFFFF"/>
              </a:solidFill>
            </a:endParaRPr>
          </a:p>
        </p:txBody>
      </p:sp>
      <p:sp>
        <p:nvSpPr>
          <p:cNvPr id="687" name="Google Shape;687;p71"/>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700">
                <a:solidFill>
                  <a:srgbClr val="FFFFFF"/>
                </a:solidFill>
              </a:rPr>
              <a:t>© AND D</a:t>
            </a:r>
            <a:r>
              <a:rPr lang="en-GB">
                <a:solidFill>
                  <a:srgbClr val="FFFFFF"/>
                </a:solidFill>
              </a:rPr>
              <a:t>i</a:t>
            </a:r>
            <a:r>
              <a:rPr lang="en-GB" sz="700">
                <a:solidFill>
                  <a:srgbClr val="FFFFFF"/>
                </a:solidFill>
              </a:rPr>
              <a:t>gital 2022</a:t>
            </a:r>
            <a:endParaRPr sz="700">
              <a:solidFill>
                <a:srgbClr val="FFFFFF"/>
              </a:solidFill>
            </a:endParaRPr>
          </a:p>
        </p:txBody>
      </p:sp>
      <p:sp>
        <p:nvSpPr>
          <p:cNvPr id="688" name="Google Shape;688;p7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rgbClr val="FFFFFF"/>
                </a:solidFill>
              </a:rPr>
              <a:t>‹#›</a:t>
            </a:fld>
            <a:endParaRPr sz="7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ND Master Template">
  <a:themeElements>
    <a:clrScheme name="AND Digital 2">
      <a:dk1>
        <a:srgbClr val="FFFFFF"/>
      </a:dk1>
      <a:lt1>
        <a:srgbClr val="FFFFFF"/>
      </a:lt1>
      <a:dk2>
        <a:srgbClr val="323232"/>
      </a:dk2>
      <a:lt2>
        <a:srgbClr val="323232"/>
      </a:lt2>
      <a:accent1>
        <a:srgbClr val="2897FF"/>
      </a:accent1>
      <a:accent2>
        <a:srgbClr val="FF323C"/>
      </a:accent2>
      <a:accent3>
        <a:srgbClr val="A050FF"/>
      </a:accent3>
      <a:accent4>
        <a:srgbClr val="FFC800"/>
      </a:accent4>
      <a:accent5>
        <a:srgbClr val="5AC328"/>
      </a:accent5>
      <a:accent6>
        <a:srgbClr val="FF6ECF"/>
      </a:accent6>
      <a:hlink>
        <a:srgbClr val="2897FF"/>
      </a:hlink>
      <a:folHlink>
        <a:srgbClr val="28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